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  <p:sldId id="266" r:id="rId3"/>
    <p:sldId id="269" r:id="rId4"/>
    <p:sldId id="268" r:id="rId5"/>
    <p:sldId id="256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7" r:id="rId15"/>
  </p:sldIdLst>
  <p:sldSz cx="6858000" cy="9144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F11B5B4-1A1C-4D7A-98C9-4D515B2AB8C4}">
          <p14:sldIdLst>
            <p14:sldId id="270"/>
            <p14:sldId id="266"/>
            <p14:sldId id="269"/>
            <p14:sldId id="268"/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13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0769C8-2BF2-43AB-AF9D-178200045D8B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EBD2D1-B10F-40B0-ADBF-F3850F4D1AF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Peran Cukai Bagi Pembangunan Kabupaten Rembang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id-ID" b="1" dirty="0" smtClean="0"/>
              <a:t>OLEH: </a:t>
            </a:r>
          </a:p>
          <a:p>
            <a:pPr marL="137160" indent="0" algn="ctr">
              <a:buNone/>
            </a:pPr>
            <a:r>
              <a:rPr lang="id-ID" b="1" dirty="0" smtClean="0"/>
              <a:t>BAGIAN </a:t>
            </a:r>
            <a:r>
              <a:rPr lang="id-ID" b="1" dirty="0"/>
              <a:t>PEREKONOMIAN DAN SDA SETDA KAB.REMBANG</a:t>
            </a:r>
          </a:p>
        </p:txBody>
      </p:sp>
    </p:spTree>
    <p:extLst>
      <p:ext uri="{BB962C8B-B14F-4D97-AF65-F5344CB8AC3E}">
        <p14:creationId xmlns:p14="http://schemas.microsoft.com/office/powerpoint/2010/main" val="1387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 pembinaan lingkungan sosial untuk mendukung bidang kesejahteraan masyarakat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1" dirty="0"/>
              <a:t>pemberian </a:t>
            </a:r>
            <a:r>
              <a:rPr lang="id-ID" b="1" dirty="0" smtClean="0"/>
              <a:t>bantuan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peningkatan keterampilan </a:t>
            </a:r>
            <a:r>
              <a:rPr lang="id-ID" b="1" dirty="0" smtClean="0"/>
              <a:t>kerja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0441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683568"/>
            <a:ext cx="5268558" cy="2808312"/>
          </a:xfrm>
        </p:spPr>
        <p:txBody>
          <a:bodyPr>
            <a:noAutofit/>
          </a:bodyPr>
          <a:lstStyle/>
          <a:p>
            <a:r>
              <a:rPr lang="id-ID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 pembinaan lingkungan sosial untuk mendukung bidang kesejahteraan </a:t>
            </a:r>
            <a:r>
              <a:rPr lang="id-I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masyarakat diantaranya:</a:t>
            </a:r>
            <a:endParaRPr lang="id-ID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80" y="3563888"/>
            <a:ext cx="5760639" cy="493018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2800" b="1" dirty="0"/>
              <a:t>buruh tani tembakau dan/ atau buruh pabrik rokok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/>
              <a:t>buruh pabrik rokok yang terkena pemutusan hubungan kerja; dan/atau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/>
              <a:t>anggota masyarakat lainnya yang ditetapkan oleh Pemerintah Daerah.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85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Kegiatan pemberian bantuan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bantuan langsung </a:t>
            </a: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tunai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bantuan pembayaran iuran jaminan perlindungan produksi tembakau bagi petani tembakau</a:t>
            </a: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id-ID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Kegiatan peningkatan keterampilan kerja </a:t>
            </a: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id-ID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618" y="3098202"/>
            <a:ext cx="5526701" cy="52182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b="1" dirty="0"/>
              <a:t>pelatihan keterampilan </a:t>
            </a:r>
            <a:r>
              <a:rPr lang="id-ID" sz="2800" b="1" dirty="0" smtClean="0"/>
              <a:t>kerja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/>
              <a:t>bantuan modal </a:t>
            </a:r>
            <a:r>
              <a:rPr lang="id-ID" sz="2800" b="1" dirty="0" smtClean="0"/>
              <a:t>usaha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/>
              <a:t>bantuan bibit/benih/pupuk dan/atau sarana dan prasarana produksi kepada petani tembakau dalam rangka diversifikasi tanaman.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36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827584"/>
            <a:ext cx="5268558" cy="2066635"/>
          </a:xfrm>
        </p:spPr>
        <p:txBody>
          <a:bodyPr>
            <a:noAutofit/>
          </a:bodyPr>
          <a:lstStyle/>
          <a:p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 peningkatan kualitas bahan baku </a:t>
            </a:r>
            <a:endParaRPr lang="id-ID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618" y="3098203"/>
            <a:ext cx="5382685" cy="4678636"/>
          </a:xfrm>
        </p:spPr>
        <p:txBody>
          <a:bodyPr>
            <a:normAutofit/>
          </a:bodyPr>
          <a:lstStyle/>
          <a:p>
            <a:pPr lvl="0"/>
            <a:r>
              <a:rPr lang="id-ID" sz="2800" b="1" dirty="0" smtClean="0"/>
              <a:t>pelatihan peningkatan kualitas tembakau;</a:t>
            </a:r>
          </a:p>
          <a:p>
            <a:r>
              <a:rPr lang="id-ID" sz="2800" b="1" dirty="0" smtClean="0"/>
              <a:t>penanganan panen dan pasca panen</a:t>
            </a:r>
          </a:p>
          <a:p>
            <a:r>
              <a:rPr lang="id-ID" sz="2800" b="1" dirty="0" smtClean="0"/>
              <a:t>penerapan inovasi teknis</a:t>
            </a:r>
          </a:p>
          <a:p>
            <a:r>
              <a:rPr lang="id-ID" sz="2800" b="1" dirty="0" smtClean="0"/>
              <a:t>dukungan sarana dan prasarana usaha tani tembakau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7184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88" y="611560"/>
            <a:ext cx="5688632" cy="2282659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BAGIAN PEREKONOMIAN DAN SDA KABUPATEN REMBANG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/>
              <a:t>Selaku sekretariat atau koordinator Penggunaan dana DBHCHT.</a:t>
            </a:r>
          </a:p>
          <a:p>
            <a:pPr marL="0" indent="0">
              <a:buNone/>
            </a:pPr>
            <a:r>
              <a:rPr lang="id-ID" sz="3200" b="1" dirty="0" smtClean="0"/>
              <a:t>Tugasnya yaitu: mengkoordinir  dan mensinkronisasi penggunaan dana DBHC HT di wilayah.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4993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92D050"/>
                </a:solidFill>
              </a:rPr>
              <a:t>Tugas sekretariat:</a:t>
            </a:r>
            <a:endParaRPr lang="id-ID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id-ID" b="1" dirty="0" smtClean="0"/>
              <a:t>Koordinasi terkait penggunaan dana DBH CHT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/>
              <a:t>Melakukan rekonsiliasi penggunaan dana DBHCHT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/>
              <a:t>Melakukan monitoring dan evaluasi terhadap penggunaan dana DBHCHT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/>
              <a:t>Melakukan sosialisasi Penggunaan dana DBHCHT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9680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 b="1" dirty="0" smtClean="0"/>
              <a:t>ALOKASI UNTUK KABUPATEN REMBANG DANA DBH CHT Tahun 2022 YAITU: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Rp. 29.007.132.000,-</a:t>
            </a:r>
          </a:p>
          <a:p>
            <a:pPr marL="0" indent="0">
              <a:buNone/>
            </a:pPr>
            <a:r>
              <a:rPr lang="id-ID" b="1" dirty="0" smtClean="0"/>
              <a:t>Terdiri dari:</a:t>
            </a:r>
          </a:p>
          <a:p>
            <a:pPr indent="-342900">
              <a:buFont typeface="Wingdings" panose="05000000000000000000" pitchFamily="2" charset="2"/>
              <a:buChar char="v"/>
            </a:pPr>
            <a:r>
              <a:rPr lang="id-ID" b="1" dirty="0" smtClean="0"/>
              <a:t>Bidang kesejahteraan masyarakat </a:t>
            </a:r>
            <a:r>
              <a:rPr lang="id-ID" b="1" dirty="0" smtClean="0"/>
              <a:t>(Rp.7.691.000.000)</a:t>
            </a:r>
          </a:p>
          <a:p>
            <a:pPr indent="-342900">
              <a:buFont typeface="Wingdings" panose="05000000000000000000" pitchFamily="2" charset="2"/>
              <a:buChar char="v"/>
            </a:pPr>
            <a:r>
              <a:rPr lang="id-ID" b="1" dirty="0"/>
              <a:t>BIDANG PENENGAKAN </a:t>
            </a:r>
            <a:r>
              <a:rPr lang="id-ID" b="1" dirty="0" smtClean="0"/>
              <a:t>HUKUM (Rp. 5.316.132.000)</a:t>
            </a:r>
          </a:p>
          <a:p>
            <a:pPr indent="-342900">
              <a:buFont typeface="Wingdings" panose="05000000000000000000" pitchFamily="2" charset="2"/>
              <a:buChar char="v"/>
            </a:pPr>
            <a:r>
              <a:rPr lang="id-ID" b="1" dirty="0" smtClean="0"/>
              <a:t>Bidang Kesehatan (Rp.16.000.000.000)</a:t>
            </a:r>
            <a:endParaRPr lang="id-ID" b="1" dirty="0" smtClean="0"/>
          </a:p>
          <a:p>
            <a:pPr indent="-342900">
              <a:buFont typeface="Wingdings" panose="05000000000000000000" pitchFamily="2" charset="2"/>
              <a:buChar char="v"/>
            </a:pPr>
            <a:endParaRPr lang="id-ID" b="1" dirty="0">
              <a:solidFill>
                <a:srgbClr val="000000"/>
              </a:solidFill>
              <a:latin typeface="Calibri"/>
            </a:endParaRPr>
          </a:p>
          <a:p>
            <a:pPr indent="-342900">
              <a:buFont typeface="Wingdings" panose="05000000000000000000" pitchFamily="2" charset="2"/>
              <a:buChar char="v"/>
            </a:pPr>
            <a:endParaRPr lang="id-ID" b="1" dirty="0" smtClean="0"/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3436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76" y="635564"/>
            <a:ext cx="5829300" cy="1960033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DANA BAGI HASIL CUKAI HASIL TEMBAKAU</a:t>
            </a:r>
            <a:endParaRPr lang="id-ID" sz="32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720" y="3275856"/>
            <a:ext cx="5238582" cy="5154645"/>
          </a:xfrm>
        </p:spPr>
        <p:txBody>
          <a:bodyPr>
            <a:normAutofit/>
          </a:bodyPr>
          <a:lstStyle/>
          <a:p>
            <a:pPr algn="just"/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DBH CHT digunakan untuk: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Peningkatan kualitas bahan baku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Pembinaan industri;</a:t>
            </a:r>
          </a:p>
          <a:p>
            <a:pPr marL="514350" indent="-514350" algn="just">
              <a:buAutoNum type="alphaL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Pembinaan lingkungan sosial;</a:t>
            </a:r>
          </a:p>
          <a:p>
            <a:pPr marL="514350" indent="-514350" algn="just">
              <a:buAutoNum type="alphaL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Sosialisasi ketentuan di bidang cukai;</a:t>
            </a:r>
          </a:p>
          <a:p>
            <a:pPr marL="514350" indent="-514350" algn="just">
              <a:buAutoNum type="alphaL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Pemberantasan barang kena cukai ilegal;</a:t>
            </a:r>
          </a:p>
          <a:p>
            <a:pPr algn="just"/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Prioritas bidang kesehatan</a:t>
            </a:r>
          </a:p>
        </p:txBody>
      </p:sp>
    </p:spTree>
    <p:extLst>
      <p:ext uri="{BB962C8B-B14F-4D97-AF65-F5344CB8AC3E}">
        <p14:creationId xmlns:p14="http://schemas.microsoft.com/office/powerpoint/2010/main" val="23653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Penggunaan </a:t>
            </a:r>
            <a:r>
              <a:rPr lang="id-ID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DBH </a:t>
            </a:r>
            <a:r>
              <a:rPr lang="id-ID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CHT sesuai </a:t>
            </a:r>
            <a:r>
              <a:rPr lang="id-ID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dengan ketentuan:</a:t>
            </a:r>
            <a:endParaRPr lang="id-ID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>
                <a:latin typeface="Bookman Old Style" panose="02050604050505020204" pitchFamily="18" charset="0"/>
              </a:rPr>
              <a:t>a. Bidang kesejahteraan masyarakat (50%)</a:t>
            </a:r>
          </a:p>
          <a:p>
            <a:pPr marL="0" indent="0">
              <a:buNone/>
            </a:pPr>
            <a:r>
              <a:rPr lang="id-ID" sz="3200" b="1" dirty="0" smtClean="0">
                <a:latin typeface="Bookman Old Style" panose="02050604050505020204" pitchFamily="18" charset="0"/>
              </a:rPr>
              <a:t>b. Bidang penegakan hukum (10%)</a:t>
            </a:r>
          </a:p>
          <a:p>
            <a:pPr marL="0" indent="0">
              <a:buNone/>
            </a:pPr>
            <a:r>
              <a:rPr lang="id-ID" sz="3200" b="1" dirty="0" smtClean="0">
                <a:latin typeface="Bookman Old Style" panose="02050604050505020204" pitchFamily="18" charset="0"/>
              </a:rPr>
              <a:t>c. Bidang kesehatan (40%)  </a:t>
            </a:r>
            <a:endParaRPr lang="id-ID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Beberapa Program dari DBH CHT yaitu:</a:t>
            </a:r>
            <a:endParaRPr lang="id-ID" sz="36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400" b="1" dirty="0" smtClean="0">
                <a:latin typeface="Bookman Old Style" panose="02050604050505020204" pitchFamily="18" charset="0"/>
              </a:rPr>
              <a:t>Program peningkatan kualitas bahan baku: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b="1" dirty="0" smtClean="0">
                <a:latin typeface="Bookman Old Style" panose="02050604050505020204" pitchFamily="18" charset="0"/>
              </a:rPr>
              <a:t>Pelatihan peningkatan kualitas bahan baku;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b="1" dirty="0" smtClean="0">
                <a:latin typeface="Bookman Old Style" panose="02050604050505020204" pitchFamily="18" charset="0"/>
              </a:rPr>
              <a:t>Penanganan panen dan pasca panen;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b="1" dirty="0" smtClean="0">
                <a:latin typeface="Bookman Old Style" panose="02050604050505020204" pitchFamily="18" charset="0"/>
              </a:rPr>
              <a:t>Dukungan sarana dan prasarana usaha tani tembakau.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b="1" dirty="0" smtClean="0">
                <a:latin typeface="Bookman Old Style" panose="02050604050505020204" pitchFamily="18" charset="0"/>
              </a:rPr>
              <a:t>Program pembinaan lingkungan sosial: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b="1" dirty="0" smtClean="0">
                <a:latin typeface="Bookman Old Style" panose="02050604050505020204" pitchFamily="18" charset="0"/>
              </a:rPr>
              <a:t>Pemberian bantuan;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b="1" dirty="0" smtClean="0">
                <a:latin typeface="Bookman Old Style" panose="02050604050505020204" pitchFamily="18" charset="0"/>
              </a:rPr>
              <a:t>Peningkatan ketrampilan kerja.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b="1" dirty="0" smtClean="0">
                <a:latin typeface="Bookman Old Style" panose="02050604050505020204" pitchFamily="18" charset="0"/>
              </a:rPr>
              <a:t>Program sosialisasi ketentuan di bidang cukai;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 BIDANG KESMAS:</a:t>
            </a:r>
            <a:endParaRPr lang="id-ID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d-ID" b="1" dirty="0" smtClean="0"/>
              <a:t> 20% untuk: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Program peningkatan kualitas bahan baku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Program pembinaan industri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Program pembinaan lingkungan sosial (peningkatan ketrampilankerja)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b="1" dirty="0" smtClean="0"/>
              <a:t>30% untuk: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b="1" dirty="0"/>
              <a:t> </a:t>
            </a:r>
            <a:r>
              <a:rPr lang="id-ID" b="1" dirty="0" smtClean="0"/>
              <a:t>program </a:t>
            </a:r>
            <a:r>
              <a:rPr lang="id-ID" b="1" dirty="0"/>
              <a:t>pembinaan lingkungan sosial </a:t>
            </a:r>
            <a:r>
              <a:rPr lang="id-ID" b="1" dirty="0" smtClean="0"/>
              <a:t>(pemberian bantuan)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63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 pembinaan industri untuk mendukung bidang kesejahteraan masyarakat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80" y="3098202"/>
            <a:ext cx="5760639" cy="5506245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3300" b="1" dirty="0"/>
              <a:t>pendataan dan pengawasan kepemilikan atau penggunaan mesin pelinting rokok dan pemberian sertifikat/kode registrasi mesin pelinting rokok;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300" b="1" dirty="0"/>
              <a:t>penyediaan/pemeliharaan fasilitas pengujian bahan baku tembakau dan produk hasil tembakau bagi industri kecil dan menengah;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300" b="1" dirty="0"/>
              <a:t>penyediaan/ pemeliharaan sarana dan/ atau prasarana pengolahan limbah industri bagi industri hasil tembakau kecil dan menengah</a:t>
            </a:r>
            <a:r>
              <a:rPr lang="id-ID" sz="3300" b="1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300" b="1" dirty="0"/>
              <a:t>pembinaan dan peningkatan kapasitas sumber daya manusia pada usaha industri hasil tembakau kecil dan menengah;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300" b="1" dirty="0"/>
              <a:t>pembentukan, pengelolaan, dan pengembangan sentra industri hasil tembakau; </a:t>
            </a:r>
            <a:r>
              <a:rPr lang="id-ID" sz="3300" b="1" dirty="0" smtClean="0"/>
              <a:t>dan/atau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300" b="1" dirty="0"/>
              <a:t>penyediaan/pemeliharaan infrastruktur konektivitas yang mendukung industri hasil tembakau.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39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222</TotalTime>
  <Words>480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Peran Cukai Bagi Pembangunan Kabupaten Rembang</vt:lpstr>
      <vt:lpstr>BAGIAN PEREKONOMIAN DAN SDA KABUPATEN REMBANG</vt:lpstr>
      <vt:lpstr>Tugas sekretariat:</vt:lpstr>
      <vt:lpstr>ALOKASI UNTUK KABUPATEN REMBANG DANA DBH CHT Tahun 2022 YAITU:</vt:lpstr>
      <vt:lpstr>DANA BAGI HASIL CUKAI HASIL TEMBAKAU</vt:lpstr>
      <vt:lpstr>Penggunaan DBH CHT sesuai dengan ketentuan:</vt:lpstr>
      <vt:lpstr>Beberapa Program dari DBH CHT yaitu:</vt:lpstr>
      <vt:lpstr>UNTUK BIDANG KESMAS:</vt:lpstr>
      <vt:lpstr>Program pembinaan industri untuk mendukung bidang kesejahteraan masyarakat</vt:lpstr>
      <vt:lpstr>Program pembinaan lingkungan sosial untuk mendukung bidang kesejahteraan masyarakat </vt:lpstr>
      <vt:lpstr>Program pembinaan lingkungan sosial untuk mendukung bidang kesejahteraan masyarakat diantaranya:</vt:lpstr>
      <vt:lpstr>Kegiatan pemberian bantuan</vt:lpstr>
      <vt:lpstr>Kegiatan peningkatan keterampilan kerja :</vt:lpstr>
      <vt:lpstr>Program peningkatan kualitas bahan baku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 BAGI HASIL CUKAI HASIL TEMBAKAU</dc:title>
  <dc:creator>FOO</dc:creator>
  <cp:lastModifiedBy>FOO</cp:lastModifiedBy>
  <cp:revision>20</cp:revision>
  <dcterms:created xsi:type="dcterms:W3CDTF">2022-06-16T06:36:20Z</dcterms:created>
  <dcterms:modified xsi:type="dcterms:W3CDTF">2022-09-13T21:58:24Z</dcterms:modified>
</cp:coreProperties>
</file>