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3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chemeClr val="bg1"/>
                </a:solidFill>
                <a:latin typeface="Franklin Gothic Medium Cond"/>
                <a:cs typeface="Franklin Gothic Medium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Franklin Gothic Medium Cond"/>
                <a:cs typeface="Franklin Gothic Medium C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105525" cy="6858000"/>
          </a:xfrm>
          <a:custGeom>
            <a:avLst/>
            <a:gdLst/>
            <a:ahLst/>
            <a:cxnLst/>
            <a:rect l="l" t="t" r="r" b="b"/>
            <a:pathLst>
              <a:path w="6105525" h="6858000">
                <a:moveTo>
                  <a:pt x="0" y="6858000"/>
                </a:moveTo>
                <a:lnTo>
                  <a:pt x="6105144" y="6858000"/>
                </a:lnTo>
                <a:lnTo>
                  <a:pt x="610514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D6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105144" y="0"/>
            <a:ext cx="6087110" cy="6858000"/>
          </a:xfrm>
          <a:custGeom>
            <a:avLst/>
            <a:gdLst/>
            <a:ahLst/>
            <a:cxnLst/>
            <a:rect l="l" t="t" r="r" b="b"/>
            <a:pathLst>
              <a:path w="6087109" h="6858000">
                <a:moveTo>
                  <a:pt x="0" y="6858000"/>
                </a:moveTo>
                <a:lnTo>
                  <a:pt x="6086856" y="6858000"/>
                </a:lnTo>
                <a:lnTo>
                  <a:pt x="60868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F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105144" y="0"/>
            <a:ext cx="6087110" cy="6858000"/>
          </a:xfrm>
          <a:custGeom>
            <a:avLst/>
            <a:gdLst/>
            <a:ahLst/>
            <a:cxnLst/>
            <a:rect l="l" t="t" r="r" b="b"/>
            <a:pathLst>
              <a:path w="6087109" h="6858000">
                <a:moveTo>
                  <a:pt x="0" y="6858000"/>
                </a:moveTo>
                <a:lnTo>
                  <a:pt x="6086856" y="6858000"/>
                </a:lnTo>
                <a:lnTo>
                  <a:pt x="60868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EB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09016"/>
            <a:ext cx="4307205" cy="753110"/>
          </a:xfrm>
          <a:custGeom>
            <a:avLst/>
            <a:gdLst/>
            <a:ahLst/>
            <a:cxnLst/>
            <a:rect l="l" t="t" r="r" b="b"/>
            <a:pathLst>
              <a:path w="4307205" h="753110">
                <a:moveTo>
                  <a:pt x="0" y="752855"/>
                </a:moveTo>
                <a:lnTo>
                  <a:pt x="4306824" y="752855"/>
                </a:lnTo>
                <a:lnTo>
                  <a:pt x="4306824" y="0"/>
                </a:lnTo>
                <a:lnTo>
                  <a:pt x="0" y="0"/>
                </a:lnTo>
                <a:lnTo>
                  <a:pt x="0" y="7528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chemeClr val="bg1"/>
                </a:solidFill>
                <a:latin typeface="Franklin Gothic Medium Cond"/>
                <a:cs typeface="Franklin Gothic Medium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29196" y="1685671"/>
            <a:ext cx="5474970" cy="4472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D6FB7"/>
                </a:solidFill>
                <a:latin typeface="Franklin Gothic Medium Cond"/>
                <a:cs typeface="Franklin Gothic Medium Cond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chemeClr val="bg1"/>
                </a:solidFill>
                <a:latin typeface="Franklin Gothic Medium Cond"/>
                <a:cs typeface="Franklin Gothic Medium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8328" y="998296"/>
            <a:ext cx="3453129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0" i="0">
                <a:solidFill>
                  <a:schemeClr val="bg1"/>
                </a:solidFill>
                <a:latin typeface="Franklin Gothic Medium Cond"/>
                <a:cs typeface="Franklin Gothic Medium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904" y="1065089"/>
            <a:ext cx="10200640" cy="184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Franklin Gothic Medium Cond"/>
                <a:cs typeface="Franklin Gothic Medium C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95328" y="6635978"/>
            <a:ext cx="23114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png"/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png"/><Relationship Id="rId13" Type="http://schemas.openxmlformats.org/officeDocument/2006/relationships/image" Target="../media/image332.png"/><Relationship Id="rId18" Type="http://schemas.openxmlformats.org/officeDocument/2006/relationships/image" Target="../media/image336.jpg"/><Relationship Id="rId3" Type="http://schemas.openxmlformats.org/officeDocument/2006/relationships/image" Target="../media/image322.png"/><Relationship Id="rId7" Type="http://schemas.openxmlformats.org/officeDocument/2006/relationships/image" Target="../media/image326.png"/><Relationship Id="rId12" Type="http://schemas.openxmlformats.org/officeDocument/2006/relationships/image" Target="../media/image331.png"/><Relationship Id="rId17" Type="http://schemas.openxmlformats.org/officeDocument/2006/relationships/image" Target="../media/image335.png"/><Relationship Id="rId2" Type="http://schemas.openxmlformats.org/officeDocument/2006/relationships/image" Target="../media/image321.png"/><Relationship Id="rId16" Type="http://schemas.openxmlformats.org/officeDocument/2006/relationships/image" Target="../media/image3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5.png"/><Relationship Id="rId11" Type="http://schemas.openxmlformats.org/officeDocument/2006/relationships/image" Target="../media/image330.png"/><Relationship Id="rId5" Type="http://schemas.openxmlformats.org/officeDocument/2006/relationships/image" Target="../media/image324.png"/><Relationship Id="rId15" Type="http://schemas.openxmlformats.org/officeDocument/2006/relationships/image" Target="../media/image333.png"/><Relationship Id="rId10" Type="http://schemas.openxmlformats.org/officeDocument/2006/relationships/image" Target="../media/image329.png"/><Relationship Id="rId19" Type="http://schemas.openxmlformats.org/officeDocument/2006/relationships/image" Target="../media/image337.png"/><Relationship Id="rId4" Type="http://schemas.openxmlformats.org/officeDocument/2006/relationships/image" Target="../media/image323.png"/><Relationship Id="rId9" Type="http://schemas.openxmlformats.org/officeDocument/2006/relationships/image" Target="../media/image328.png"/><Relationship Id="rId14" Type="http://schemas.openxmlformats.org/officeDocument/2006/relationships/hyperlink" Target="http://WWW.BPS.GO.ID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9.png"/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png"/><Relationship Id="rId3" Type="http://schemas.openxmlformats.org/officeDocument/2006/relationships/image" Target="../media/image342.png"/><Relationship Id="rId7" Type="http://schemas.openxmlformats.org/officeDocument/2006/relationships/image" Target="../media/image346.png"/><Relationship Id="rId2" Type="http://schemas.openxmlformats.org/officeDocument/2006/relationships/image" Target="../media/image3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5.png"/><Relationship Id="rId5" Type="http://schemas.openxmlformats.org/officeDocument/2006/relationships/image" Target="../media/image344.png"/><Relationship Id="rId4" Type="http://schemas.openxmlformats.org/officeDocument/2006/relationships/image" Target="../media/image34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47" Type="http://schemas.openxmlformats.org/officeDocument/2006/relationships/image" Target="../media/image66.png"/><Relationship Id="rId50" Type="http://schemas.openxmlformats.org/officeDocument/2006/relationships/image" Target="../media/image69.png"/><Relationship Id="rId55" Type="http://schemas.openxmlformats.org/officeDocument/2006/relationships/image" Target="../media/image74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9" Type="http://schemas.openxmlformats.org/officeDocument/2006/relationships/image" Target="../media/image48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53" Type="http://schemas.openxmlformats.org/officeDocument/2006/relationships/image" Target="../media/image72.png"/><Relationship Id="rId58" Type="http://schemas.openxmlformats.org/officeDocument/2006/relationships/image" Target="../media/image77.jpg"/><Relationship Id="rId5" Type="http://schemas.openxmlformats.org/officeDocument/2006/relationships/image" Target="../media/image24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48" Type="http://schemas.openxmlformats.org/officeDocument/2006/relationships/image" Target="../media/image67.png"/><Relationship Id="rId56" Type="http://schemas.openxmlformats.org/officeDocument/2006/relationships/image" Target="../media/image75.png"/><Relationship Id="rId8" Type="http://schemas.openxmlformats.org/officeDocument/2006/relationships/image" Target="../media/image27.png"/><Relationship Id="rId51" Type="http://schemas.openxmlformats.org/officeDocument/2006/relationships/image" Target="../media/image70.png"/><Relationship Id="rId3" Type="http://schemas.openxmlformats.org/officeDocument/2006/relationships/image" Target="../media/image22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46" Type="http://schemas.openxmlformats.org/officeDocument/2006/relationships/image" Target="../media/image65.png"/><Relationship Id="rId20" Type="http://schemas.openxmlformats.org/officeDocument/2006/relationships/image" Target="../media/image39.png"/><Relationship Id="rId41" Type="http://schemas.openxmlformats.org/officeDocument/2006/relationships/image" Target="../media/image60.png"/><Relationship Id="rId54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49" Type="http://schemas.openxmlformats.org/officeDocument/2006/relationships/image" Target="../media/image68.png"/><Relationship Id="rId57" Type="http://schemas.openxmlformats.org/officeDocument/2006/relationships/image" Target="../media/image76.png"/><Relationship Id="rId10" Type="http://schemas.openxmlformats.org/officeDocument/2006/relationships/image" Target="../media/image29.png"/><Relationship Id="rId31" Type="http://schemas.openxmlformats.org/officeDocument/2006/relationships/image" Target="../media/image50.png"/><Relationship Id="rId44" Type="http://schemas.openxmlformats.org/officeDocument/2006/relationships/image" Target="../media/image63.png"/><Relationship Id="rId52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20" Type="http://schemas.openxmlformats.org/officeDocument/2006/relationships/image" Target="../media/image9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26" Type="http://schemas.openxmlformats.org/officeDocument/2006/relationships/image" Target="../media/image121.png"/><Relationship Id="rId3" Type="http://schemas.openxmlformats.org/officeDocument/2006/relationships/image" Target="../media/image98.png"/><Relationship Id="rId21" Type="http://schemas.openxmlformats.org/officeDocument/2006/relationships/image" Target="../media/image116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120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29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119.png"/><Relationship Id="rId32" Type="http://schemas.openxmlformats.org/officeDocument/2006/relationships/image" Target="../media/image127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18.png"/><Relationship Id="rId28" Type="http://schemas.openxmlformats.org/officeDocument/2006/relationships/image" Target="../media/image123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31" Type="http://schemas.openxmlformats.org/officeDocument/2006/relationships/image" Target="../media/image126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Relationship Id="rId27" Type="http://schemas.openxmlformats.org/officeDocument/2006/relationships/image" Target="../media/image122.png"/><Relationship Id="rId30" Type="http://schemas.openxmlformats.org/officeDocument/2006/relationships/image" Target="../media/image1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0.png"/><Relationship Id="rId117" Type="http://schemas.openxmlformats.org/officeDocument/2006/relationships/image" Target="../media/image251.png"/><Relationship Id="rId21" Type="http://schemas.openxmlformats.org/officeDocument/2006/relationships/image" Target="../media/image155.png"/><Relationship Id="rId42" Type="http://schemas.openxmlformats.org/officeDocument/2006/relationships/image" Target="../media/image176.png"/><Relationship Id="rId47" Type="http://schemas.openxmlformats.org/officeDocument/2006/relationships/image" Target="../media/image181.png"/><Relationship Id="rId63" Type="http://schemas.openxmlformats.org/officeDocument/2006/relationships/image" Target="../media/image197.png"/><Relationship Id="rId68" Type="http://schemas.openxmlformats.org/officeDocument/2006/relationships/image" Target="../media/image202.png"/><Relationship Id="rId84" Type="http://schemas.openxmlformats.org/officeDocument/2006/relationships/image" Target="../media/image218.png"/><Relationship Id="rId89" Type="http://schemas.openxmlformats.org/officeDocument/2006/relationships/image" Target="../media/image223.png"/><Relationship Id="rId112" Type="http://schemas.openxmlformats.org/officeDocument/2006/relationships/image" Target="../media/image246.png"/><Relationship Id="rId16" Type="http://schemas.openxmlformats.org/officeDocument/2006/relationships/image" Target="../media/image150.png"/><Relationship Id="rId107" Type="http://schemas.openxmlformats.org/officeDocument/2006/relationships/image" Target="../media/image241.png"/><Relationship Id="rId11" Type="http://schemas.openxmlformats.org/officeDocument/2006/relationships/image" Target="../media/image145.png"/><Relationship Id="rId32" Type="http://schemas.openxmlformats.org/officeDocument/2006/relationships/image" Target="../media/image166.png"/><Relationship Id="rId37" Type="http://schemas.openxmlformats.org/officeDocument/2006/relationships/image" Target="../media/image171.png"/><Relationship Id="rId53" Type="http://schemas.openxmlformats.org/officeDocument/2006/relationships/image" Target="../media/image187.png"/><Relationship Id="rId58" Type="http://schemas.openxmlformats.org/officeDocument/2006/relationships/image" Target="../media/image192.png"/><Relationship Id="rId74" Type="http://schemas.openxmlformats.org/officeDocument/2006/relationships/image" Target="../media/image208.png"/><Relationship Id="rId79" Type="http://schemas.openxmlformats.org/officeDocument/2006/relationships/image" Target="../media/image213.png"/><Relationship Id="rId102" Type="http://schemas.openxmlformats.org/officeDocument/2006/relationships/image" Target="../media/image236.png"/><Relationship Id="rId5" Type="http://schemas.openxmlformats.org/officeDocument/2006/relationships/image" Target="../media/image139.png"/><Relationship Id="rId90" Type="http://schemas.openxmlformats.org/officeDocument/2006/relationships/image" Target="../media/image224.png"/><Relationship Id="rId95" Type="http://schemas.openxmlformats.org/officeDocument/2006/relationships/image" Target="../media/image229.png"/><Relationship Id="rId22" Type="http://schemas.openxmlformats.org/officeDocument/2006/relationships/image" Target="../media/image156.png"/><Relationship Id="rId27" Type="http://schemas.openxmlformats.org/officeDocument/2006/relationships/image" Target="../media/image161.png"/><Relationship Id="rId43" Type="http://schemas.openxmlformats.org/officeDocument/2006/relationships/image" Target="../media/image177.png"/><Relationship Id="rId48" Type="http://schemas.openxmlformats.org/officeDocument/2006/relationships/image" Target="../media/image182.png"/><Relationship Id="rId64" Type="http://schemas.openxmlformats.org/officeDocument/2006/relationships/image" Target="../media/image198.png"/><Relationship Id="rId69" Type="http://schemas.openxmlformats.org/officeDocument/2006/relationships/image" Target="../media/image203.png"/><Relationship Id="rId113" Type="http://schemas.openxmlformats.org/officeDocument/2006/relationships/image" Target="../media/image247.png"/><Relationship Id="rId118" Type="http://schemas.openxmlformats.org/officeDocument/2006/relationships/image" Target="../media/image252.png"/><Relationship Id="rId80" Type="http://schemas.openxmlformats.org/officeDocument/2006/relationships/image" Target="../media/image214.png"/><Relationship Id="rId85" Type="http://schemas.openxmlformats.org/officeDocument/2006/relationships/image" Target="../media/image219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33" Type="http://schemas.openxmlformats.org/officeDocument/2006/relationships/image" Target="../media/image167.png"/><Relationship Id="rId38" Type="http://schemas.openxmlformats.org/officeDocument/2006/relationships/image" Target="../media/image172.png"/><Relationship Id="rId59" Type="http://schemas.openxmlformats.org/officeDocument/2006/relationships/image" Target="../media/image193.png"/><Relationship Id="rId103" Type="http://schemas.openxmlformats.org/officeDocument/2006/relationships/image" Target="../media/image237.png"/><Relationship Id="rId108" Type="http://schemas.openxmlformats.org/officeDocument/2006/relationships/image" Target="../media/image242.png"/><Relationship Id="rId54" Type="http://schemas.openxmlformats.org/officeDocument/2006/relationships/image" Target="../media/image188.png"/><Relationship Id="rId70" Type="http://schemas.openxmlformats.org/officeDocument/2006/relationships/image" Target="../media/image204.png"/><Relationship Id="rId75" Type="http://schemas.openxmlformats.org/officeDocument/2006/relationships/image" Target="../media/image209.png"/><Relationship Id="rId91" Type="http://schemas.openxmlformats.org/officeDocument/2006/relationships/image" Target="../media/image225.png"/><Relationship Id="rId96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23" Type="http://schemas.openxmlformats.org/officeDocument/2006/relationships/image" Target="../media/image157.png"/><Relationship Id="rId28" Type="http://schemas.openxmlformats.org/officeDocument/2006/relationships/image" Target="../media/image162.png"/><Relationship Id="rId49" Type="http://schemas.openxmlformats.org/officeDocument/2006/relationships/image" Target="../media/image183.png"/><Relationship Id="rId114" Type="http://schemas.openxmlformats.org/officeDocument/2006/relationships/image" Target="../media/image248.png"/><Relationship Id="rId10" Type="http://schemas.openxmlformats.org/officeDocument/2006/relationships/image" Target="../media/image144.png"/><Relationship Id="rId31" Type="http://schemas.openxmlformats.org/officeDocument/2006/relationships/image" Target="../media/image165.png"/><Relationship Id="rId44" Type="http://schemas.openxmlformats.org/officeDocument/2006/relationships/image" Target="../media/image178.png"/><Relationship Id="rId52" Type="http://schemas.openxmlformats.org/officeDocument/2006/relationships/image" Target="../media/image186.png"/><Relationship Id="rId60" Type="http://schemas.openxmlformats.org/officeDocument/2006/relationships/image" Target="../media/image194.png"/><Relationship Id="rId65" Type="http://schemas.openxmlformats.org/officeDocument/2006/relationships/image" Target="../media/image199.png"/><Relationship Id="rId73" Type="http://schemas.openxmlformats.org/officeDocument/2006/relationships/image" Target="../media/image207.png"/><Relationship Id="rId78" Type="http://schemas.openxmlformats.org/officeDocument/2006/relationships/image" Target="../media/image212.png"/><Relationship Id="rId81" Type="http://schemas.openxmlformats.org/officeDocument/2006/relationships/image" Target="../media/image215.png"/><Relationship Id="rId86" Type="http://schemas.openxmlformats.org/officeDocument/2006/relationships/image" Target="../media/image220.png"/><Relationship Id="rId94" Type="http://schemas.openxmlformats.org/officeDocument/2006/relationships/image" Target="../media/image228.png"/><Relationship Id="rId99" Type="http://schemas.openxmlformats.org/officeDocument/2006/relationships/image" Target="../media/image233.png"/><Relationship Id="rId101" Type="http://schemas.openxmlformats.org/officeDocument/2006/relationships/image" Target="../media/image235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39" Type="http://schemas.openxmlformats.org/officeDocument/2006/relationships/image" Target="../media/image173.png"/><Relationship Id="rId109" Type="http://schemas.openxmlformats.org/officeDocument/2006/relationships/image" Target="../media/image243.png"/><Relationship Id="rId34" Type="http://schemas.openxmlformats.org/officeDocument/2006/relationships/image" Target="../media/image168.png"/><Relationship Id="rId50" Type="http://schemas.openxmlformats.org/officeDocument/2006/relationships/image" Target="../media/image184.png"/><Relationship Id="rId55" Type="http://schemas.openxmlformats.org/officeDocument/2006/relationships/image" Target="../media/image189.png"/><Relationship Id="rId76" Type="http://schemas.openxmlformats.org/officeDocument/2006/relationships/image" Target="../media/image210.png"/><Relationship Id="rId97" Type="http://schemas.openxmlformats.org/officeDocument/2006/relationships/image" Target="../media/image231.png"/><Relationship Id="rId104" Type="http://schemas.openxmlformats.org/officeDocument/2006/relationships/image" Target="../media/image238.png"/><Relationship Id="rId7" Type="http://schemas.openxmlformats.org/officeDocument/2006/relationships/image" Target="../media/image141.png"/><Relationship Id="rId71" Type="http://schemas.openxmlformats.org/officeDocument/2006/relationships/image" Target="../media/image205.png"/><Relationship Id="rId92" Type="http://schemas.openxmlformats.org/officeDocument/2006/relationships/image" Target="../media/image226.png"/><Relationship Id="rId2" Type="http://schemas.openxmlformats.org/officeDocument/2006/relationships/image" Target="../media/image136.png"/><Relationship Id="rId29" Type="http://schemas.openxmlformats.org/officeDocument/2006/relationships/image" Target="../media/image163.png"/><Relationship Id="rId24" Type="http://schemas.openxmlformats.org/officeDocument/2006/relationships/image" Target="../media/image158.png"/><Relationship Id="rId40" Type="http://schemas.openxmlformats.org/officeDocument/2006/relationships/image" Target="../media/image174.png"/><Relationship Id="rId45" Type="http://schemas.openxmlformats.org/officeDocument/2006/relationships/image" Target="../media/image179.png"/><Relationship Id="rId66" Type="http://schemas.openxmlformats.org/officeDocument/2006/relationships/image" Target="../media/image200.png"/><Relationship Id="rId87" Type="http://schemas.openxmlformats.org/officeDocument/2006/relationships/image" Target="../media/image221.png"/><Relationship Id="rId110" Type="http://schemas.openxmlformats.org/officeDocument/2006/relationships/image" Target="../media/image244.png"/><Relationship Id="rId115" Type="http://schemas.openxmlformats.org/officeDocument/2006/relationships/image" Target="../media/image249.png"/><Relationship Id="rId61" Type="http://schemas.openxmlformats.org/officeDocument/2006/relationships/image" Target="../media/image195.png"/><Relationship Id="rId82" Type="http://schemas.openxmlformats.org/officeDocument/2006/relationships/image" Target="../media/image216.png"/><Relationship Id="rId19" Type="http://schemas.openxmlformats.org/officeDocument/2006/relationships/image" Target="../media/image153.png"/><Relationship Id="rId14" Type="http://schemas.openxmlformats.org/officeDocument/2006/relationships/image" Target="../media/image148.png"/><Relationship Id="rId30" Type="http://schemas.openxmlformats.org/officeDocument/2006/relationships/image" Target="../media/image164.png"/><Relationship Id="rId35" Type="http://schemas.openxmlformats.org/officeDocument/2006/relationships/image" Target="../media/image169.png"/><Relationship Id="rId56" Type="http://schemas.openxmlformats.org/officeDocument/2006/relationships/image" Target="../media/image190.png"/><Relationship Id="rId77" Type="http://schemas.openxmlformats.org/officeDocument/2006/relationships/image" Target="../media/image211.png"/><Relationship Id="rId100" Type="http://schemas.openxmlformats.org/officeDocument/2006/relationships/image" Target="../media/image234.png"/><Relationship Id="rId105" Type="http://schemas.openxmlformats.org/officeDocument/2006/relationships/image" Target="../media/image239.png"/><Relationship Id="rId8" Type="http://schemas.openxmlformats.org/officeDocument/2006/relationships/image" Target="../media/image142.png"/><Relationship Id="rId51" Type="http://schemas.openxmlformats.org/officeDocument/2006/relationships/image" Target="../media/image185.png"/><Relationship Id="rId72" Type="http://schemas.openxmlformats.org/officeDocument/2006/relationships/image" Target="../media/image206.png"/><Relationship Id="rId93" Type="http://schemas.openxmlformats.org/officeDocument/2006/relationships/image" Target="../media/image227.png"/><Relationship Id="rId98" Type="http://schemas.openxmlformats.org/officeDocument/2006/relationships/image" Target="../media/image232.png"/><Relationship Id="rId3" Type="http://schemas.openxmlformats.org/officeDocument/2006/relationships/image" Target="../media/image137.png"/><Relationship Id="rId25" Type="http://schemas.openxmlformats.org/officeDocument/2006/relationships/image" Target="../media/image159.png"/><Relationship Id="rId46" Type="http://schemas.openxmlformats.org/officeDocument/2006/relationships/image" Target="../media/image180.png"/><Relationship Id="rId67" Type="http://schemas.openxmlformats.org/officeDocument/2006/relationships/image" Target="../media/image201.png"/><Relationship Id="rId116" Type="http://schemas.openxmlformats.org/officeDocument/2006/relationships/image" Target="../media/image250.png"/><Relationship Id="rId20" Type="http://schemas.openxmlformats.org/officeDocument/2006/relationships/image" Target="../media/image154.png"/><Relationship Id="rId41" Type="http://schemas.openxmlformats.org/officeDocument/2006/relationships/image" Target="../media/image175.png"/><Relationship Id="rId62" Type="http://schemas.openxmlformats.org/officeDocument/2006/relationships/image" Target="../media/image196.png"/><Relationship Id="rId83" Type="http://schemas.openxmlformats.org/officeDocument/2006/relationships/image" Target="../media/image217.png"/><Relationship Id="rId88" Type="http://schemas.openxmlformats.org/officeDocument/2006/relationships/image" Target="../media/image222.png"/><Relationship Id="rId111" Type="http://schemas.openxmlformats.org/officeDocument/2006/relationships/image" Target="../media/image245.png"/><Relationship Id="rId15" Type="http://schemas.openxmlformats.org/officeDocument/2006/relationships/image" Target="../media/image149.png"/><Relationship Id="rId36" Type="http://schemas.openxmlformats.org/officeDocument/2006/relationships/image" Target="../media/image170.png"/><Relationship Id="rId57" Type="http://schemas.openxmlformats.org/officeDocument/2006/relationships/image" Target="../media/image191.png"/><Relationship Id="rId106" Type="http://schemas.openxmlformats.org/officeDocument/2006/relationships/image" Target="../media/image24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3.png"/><Relationship Id="rId18" Type="http://schemas.openxmlformats.org/officeDocument/2006/relationships/image" Target="../media/image268.png"/><Relationship Id="rId26" Type="http://schemas.openxmlformats.org/officeDocument/2006/relationships/image" Target="../media/image276.png"/><Relationship Id="rId39" Type="http://schemas.openxmlformats.org/officeDocument/2006/relationships/image" Target="../media/image289.png"/><Relationship Id="rId21" Type="http://schemas.openxmlformats.org/officeDocument/2006/relationships/image" Target="../media/image271.png"/><Relationship Id="rId34" Type="http://schemas.openxmlformats.org/officeDocument/2006/relationships/image" Target="../media/image284.png"/><Relationship Id="rId42" Type="http://schemas.openxmlformats.org/officeDocument/2006/relationships/image" Target="../media/image292.png"/><Relationship Id="rId47" Type="http://schemas.openxmlformats.org/officeDocument/2006/relationships/image" Target="../media/image297.png"/><Relationship Id="rId50" Type="http://schemas.openxmlformats.org/officeDocument/2006/relationships/image" Target="../media/image300.png"/><Relationship Id="rId55" Type="http://schemas.openxmlformats.org/officeDocument/2006/relationships/image" Target="../media/image305.png"/><Relationship Id="rId7" Type="http://schemas.openxmlformats.org/officeDocument/2006/relationships/image" Target="../media/image257.png"/><Relationship Id="rId2" Type="http://schemas.openxmlformats.org/officeDocument/2006/relationships/image" Target="../media/image252.png"/><Relationship Id="rId16" Type="http://schemas.openxmlformats.org/officeDocument/2006/relationships/image" Target="../media/image266.png"/><Relationship Id="rId29" Type="http://schemas.openxmlformats.org/officeDocument/2006/relationships/image" Target="../media/image279.png"/><Relationship Id="rId11" Type="http://schemas.openxmlformats.org/officeDocument/2006/relationships/image" Target="../media/image261.png"/><Relationship Id="rId24" Type="http://schemas.openxmlformats.org/officeDocument/2006/relationships/image" Target="../media/image274.png"/><Relationship Id="rId32" Type="http://schemas.openxmlformats.org/officeDocument/2006/relationships/image" Target="../media/image282.png"/><Relationship Id="rId37" Type="http://schemas.openxmlformats.org/officeDocument/2006/relationships/image" Target="../media/image287.png"/><Relationship Id="rId40" Type="http://schemas.openxmlformats.org/officeDocument/2006/relationships/image" Target="../media/image290.png"/><Relationship Id="rId45" Type="http://schemas.openxmlformats.org/officeDocument/2006/relationships/image" Target="../media/image295.png"/><Relationship Id="rId53" Type="http://schemas.openxmlformats.org/officeDocument/2006/relationships/image" Target="../media/image303.png"/><Relationship Id="rId58" Type="http://schemas.openxmlformats.org/officeDocument/2006/relationships/image" Target="../media/image308.png"/><Relationship Id="rId5" Type="http://schemas.openxmlformats.org/officeDocument/2006/relationships/image" Target="../media/image255.png"/><Relationship Id="rId61" Type="http://schemas.openxmlformats.org/officeDocument/2006/relationships/image" Target="../media/image311.png"/><Relationship Id="rId19" Type="http://schemas.openxmlformats.org/officeDocument/2006/relationships/image" Target="../media/image269.png"/><Relationship Id="rId14" Type="http://schemas.openxmlformats.org/officeDocument/2006/relationships/image" Target="../media/image264.png"/><Relationship Id="rId22" Type="http://schemas.openxmlformats.org/officeDocument/2006/relationships/image" Target="../media/image272.png"/><Relationship Id="rId27" Type="http://schemas.openxmlformats.org/officeDocument/2006/relationships/image" Target="../media/image277.png"/><Relationship Id="rId30" Type="http://schemas.openxmlformats.org/officeDocument/2006/relationships/image" Target="../media/image280.png"/><Relationship Id="rId35" Type="http://schemas.openxmlformats.org/officeDocument/2006/relationships/image" Target="../media/image285.png"/><Relationship Id="rId43" Type="http://schemas.openxmlformats.org/officeDocument/2006/relationships/image" Target="../media/image293.png"/><Relationship Id="rId48" Type="http://schemas.openxmlformats.org/officeDocument/2006/relationships/image" Target="../media/image298.png"/><Relationship Id="rId56" Type="http://schemas.openxmlformats.org/officeDocument/2006/relationships/image" Target="../media/image306.png"/><Relationship Id="rId8" Type="http://schemas.openxmlformats.org/officeDocument/2006/relationships/image" Target="../media/image258.png"/><Relationship Id="rId51" Type="http://schemas.openxmlformats.org/officeDocument/2006/relationships/image" Target="../media/image301.png"/><Relationship Id="rId3" Type="http://schemas.openxmlformats.org/officeDocument/2006/relationships/image" Target="../media/image253.png"/><Relationship Id="rId12" Type="http://schemas.openxmlformats.org/officeDocument/2006/relationships/image" Target="../media/image262.png"/><Relationship Id="rId17" Type="http://schemas.openxmlformats.org/officeDocument/2006/relationships/image" Target="../media/image267.png"/><Relationship Id="rId25" Type="http://schemas.openxmlformats.org/officeDocument/2006/relationships/image" Target="../media/image275.png"/><Relationship Id="rId33" Type="http://schemas.openxmlformats.org/officeDocument/2006/relationships/image" Target="../media/image283.png"/><Relationship Id="rId38" Type="http://schemas.openxmlformats.org/officeDocument/2006/relationships/image" Target="../media/image288.png"/><Relationship Id="rId46" Type="http://schemas.openxmlformats.org/officeDocument/2006/relationships/image" Target="../media/image296.png"/><Relationship Id="rId59" Type="http://schemas.openxmlformats.org/officeDocument/2006/relationships/image" Target="../media/image309.png"/><Relationship Id="rId20" Type="http://schemas.openxmlformats.org/officeDocument/2006/relationships/image" Target="../media/image270.png"/><Relationship Id="rId41" Type="http://schemas.openxmlformats.org/officeDocument/2006/relationships/image" Target="../media/image291.png"/><Relationship Id="rId54" Type="http://schemas.openxmlformats.org/officeDocument/2006/relationships/image" Target="../media/image304.png"/><Relationship Id="rId62" Type="http://schemas.openxmlformats.org/officeDocument/2006/relationships/image" Target="../media/image3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6.png"/><Relationship Id="rId15" Type="http://schemas.openxmlformats.org/officeDocument/2006/relationships/image" Target="../media/image265.png"/><Relationship Id="rId23" Type="http://schemas.openxmlformats.org/officeDocument/2006/relationships/image" Target="../media/image273.png"/><Relationship Id="rId28" Type="http://schemas.openxmlformats.org/officeDocument/2006/relationships/image" Target="../media/image278.png"/><Relationship Id="rId36" Type="http://schemas.openxmlformats.org/officeDocument/2006/relationships/image" Target="../media/image286.png"/><Relationship Id="rId49" Type="http://schemas.openxmlformats.org/officeDocument/2006/relationships/image" Target="../media/image299.png"/><Relationship Id="rId57" Type="http://schemas.openxmlformats.org/officeDocument/2006/relationships/image" Target="../media/image307.png"/><Relationship Id="rId10" Type="http://schemas.openxmlformats.org/officeDocument/2006/relationships/image" Target="../media/image260.png"/><Relationship Id="rId31" Type="http://schemas.openxmlformats.org/officeDocument/2006/relationships/image" Target="../media/image281.png"/><Relationship Id="rId44" Type="http://schemas.openxmlformats.org/officeDocument/2006/relationships/image" Target="../media/image294.png"/><Relationship Id="rId52" Type="http://schemas.openxmlformats.org/officeDocument/2006/relationships/image" Target="../media/image302.png"/><Relationship Id="rId60" Type="http://schemas.openxmlformats.org/officeDocument/2006/relationships/image" Target="../media/image310.png"/><Relationship Id="rId4" Type="http://schemas.openxmlformats.org/officeDocument/2006/relationships/image" Target="../media/image254.png"/><Relationship Id="rId9" Type="http://schemas.openxmlformats.org/officeDocument/2006/relationships/image" Target="../media/image2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84635" y="6477914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85616" y="217148"/>
            <a:ext cx="1632572" cy="722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801367"/>
            <a:ext cx="12192000" cy="5057140"/>
          </a:xfrm>
          <a:custGeom>
            <a:avLst/>
            <a:gdLst/>
            <a:ahLst/>
            <a:cxnLst/>
            <a:rect l="l" t="t" r="r" b="b"/>
            <a:pathLst>
              <a:path w="12192000" h="5057140">
                <a:moveTo>
                  <a:pt x="12192000" y="0"/>
                </a:moveTo>
                <a:lnTo>
                  <a:pt x="2111883" y="0"/>
                </a:lnTo>
                <a:lnTo>
                  <a:pt x="2065347" y="538"/>
                </a:lnTo>
                <a:lnTo>
                  <a:pt x="2019057" y="2146"/>
                </a:lnTo>
                <a:lnTo>
                  <a:pt x="1973023" y="4812"/>
                </a:lnTo>
                <a:lnTo>
                  <a:pt x="1927256" y="8526"/>
                </a:lnTo>
                <a:lnTo>
                  <a:pt x="1881766" y="13275"/>
                </a:lnTo>
                <a:lnTo>
                  <a:pt x="1836563" y="19051"/>
                </a:lnTo>
                <a:lnTo>
                  <a:pt x="1791657" y="25840"/>
                </a:lnTo>
                <a:lnTo>
                  <a:pt x="1747059" y="33633"/>
                </a:lnTo>
                <a:lnTo>
                  <a:pt x="1702780" y="42417"/>
                </a:lnTo>
                <a:lnTo>
                  <a:pt x="1658828" y="52183"/>
                </a:lnTo>
                <a:lnTo>
                  <a:pt x="1615215" y="62919"/>
                </a:lnTo>
                <a:lnTo>
                  <a:pt x="1571951" y="74614"/>
                </a:lnTo>
                <a:lnTo>
                  <a:pt x="1529047" y="87257"/>
                </a:lnTo>
                <a:lnTo>
                  <a:pt x="1486512" y="100837"/>
                </a:lnTo>
                <a:lnTo>
                  <a:pt x="1444356" y="115343"/>
                </a:lnTo>
                <a:lnTo>
                  <a:pt x="1402592" y="130764"/>
                </a:lnTo>
                <a:lnTo>
                  <a:pt x="1361227" y="147088"/>
                </a:lnTo>
                <a:lnTo>
                  <a:pt x="1320273" y="164305"/>
                </a:lnTo>
                <a:lnTo>
                  <a:pt x="1279741" y="182404"/>
                </a:lnTo>
                <a:lnTo>
                  <a:pt x="1239640" y="201374"/>
                </a:lnTo>
                <a:lnTo>
                  <a:pt x="1199980" y="221203"/>
                </a:lnTo>
                <a:lnTo>
                  <a:pt x="1160773" y="241881"/>
                </a:lnTo>
                <a:lnTo>
                  <a:pt x="1122028" y="263397"/>
                </a:lnTo>
                <a:lnTo>
                  <a:pt x="1083755" y="285739"/>
                </a:lnTo>
                <a:lnTo>
                  <a:pt x="1045966" y="308896"/>
                </a:lnTo>
                <a:lnTo>
                  <a:pt x="1008670" y="332858"/>
                </a:lnTo>
                <a:lnTo>
                  <a:pt x="971877" y="357614"/>
                </a:lnTo>
                <a:lnTo>
                  <a:pt x="935598" y="383152"/>
                </a:lnTo>
                <a:lnTo>
                  <a:pt x="899843" y="409461"/>
                </a:lnTo>
                <a:lnTo>
                  <a:pt x="864623" y="436530"/>
                </a:lnTo>
                <a:lnTo>
                  <a:pt x="829948" y="464349"/>
                </a:lnTo>
                <a:lnTo>
                  <a:pt x="795827" y="492905"/>
                </a:lnTo>
                <a:lnTo>
                  <a:pt x="762273" y="522189"/>
                </a:lnTo>
                <a:lnTo>
                  <a:pt x="729293" y="552189"/>
                </a:lnTo>
                <a:lnTo>
                  <a:pt x="696900" y="582895"/>
                </a:lnTo>
                <a:lnTo>
                  <a:pt x="665103" y="614294"/>
                </a:lnTo>
                <a:lnTo>
                  <a:pt x="633913" y="646376"/>
                </a:lnTo>
                <a:lnTo>
                  <a:pt x="603339" y="679130"/>
                </a:lnTo>
                <a:lnTo>
                  <a:pt x="573393" y="712545"/>
                </a:lnTo>
                <a:lnTo>
                  <a:pt x="544084" y="746610"/>
                </a:lnTo>
                <a:lnTo>
                  <a:pt x="515424" y="781314"/>
                </a:lnTo>
                <a:lnTo>
                  <a:pt x="487421" y="816645"/>
                </a:lnTo>
                <a:lnTo>
                  <a:pt x="460087" y="852593"/>
                </a:lnTo>
                <a:lnTo>
                  <a:pt x="433431" y="889147"/>
                </a:lnTo>
                <a:lnTo>
                  <a:pt x="407465" y="926296"/>
                </a:lnTo>
                <a:lnTo>
                  <a:pt x="382198" y="964028"/>
                </a:lnTo>
                <a:lnTo>
                  <a:pt x="357640" y="1002333"/>
                </a:lnTo>
                <a:lnTo>
                  <a:pt x="333803" y="1041199"/>
                </a:lnTo>
                <a:lnTo>
                  <a:pt x="310696" y="1080616"/>
                </a:lnTo>
                <a:lnTo>
                  <a:pt x="288329" y="1120572"/>
                </a:lnTo>
                <a:lnTo>
                  <a:pt x="266713" y="1161057"/>
                </a:lnTo>
                <a:lnTo>
                  <a:pt x="245859" y="1202059"/>
                </a:lnTo>
                <a:lnTo>
                  <a:pt x="225776" y="1243567"/>
                </a:lnTo>
                <a:lnTo>
                  <a:pt x="206475" y="1285571"/>
                </a:lnTo>
                <a:lnTo>
                  <a:pt x="187966" y="1328059"/>
                </a:lnTo>
                <a:lnTo>
                  <a:pt x="170259" y="1371020"/>
                </a:lnTo>
                <a:lnTo>
                  <a:pt x="153365" y="1414443"/>
                </a:lnTo>
                <a:lnTo>
                  <a:pt x="137294" y="1458318"/>
                </a:lnTo>
                <a:lnTo>
                  <a:pt x="122057" y="1502632"/>
                </a:lnTo>
                <a:lnTo>
                  <a:pt x="107663" y="1547376"/>
                </a:lnTo>
                <a:lnTo>
                  <a:pt x="94123" y="1592537"/>
                </a:lnTo>
                <a:lnTo>
                  <a:pt x="81447" y="1638106"/>
                </a:lnTo>
                <a:lnTo>
                  <a:pt x="69646" y="1684070"/>
                </a:lnTo>
                <a:lnTo>
                  <a:pt x="58730" y="1730419"/>
                </a:lnTo>
                <a:lnTo>
                  <a:pt x="48709" y="1777142"/>
                </a:lnTo>
                <a:lnTo>
                  <a:pt x="39593" y="1824228"/>
                </a:lnTo>
                <a:lnTo>
                  <a:pt x="31393" y="1871666"/>
                </a:lnTo>
                <a:lnTo>
                  <a:pt x="24119" y="1919444"/>
                </a:lnTo>
                <a:lnTo>
                  <a:pt x="17782" y="1967552"/>
                </a:lnTo>
                <a:lnTo>
                  <a:pt x="12391" y="2015979"/>
                </a:lnTo>
                <a:lnTo>
                  <a:pt x="7958" y="2064713"/>
                </a:lnTo>
                <a:lnTo>
                  <a:pt x="4492" y="2113744"/>
                </a:lnTo>
                <a:lnTo>
                  <a:pt x="2003" y="2163060"/>
                </a:lnTo>
                <a:lnTo>
                  <a:pt x="502" y="2212650"/>
                </a:lnTo>
                <a:lnTo>
                  <a:pt x="0" y="2262505"/>
                </a:lnTo>
                <a:lnTo>
                  <a:pt x="0" y="5056632"/>
                </a:lnTo>
                <a:lnTo>
                  <a:pt x="12192000" y="5056632"/>
                </a:lnTo>
                <a:lnTo>
                  <a:pt x="12192000" y="0"/>
                </a:lnTo>
                <a:close/>
              </a:path>
            </a:pathLst>
          </a:custGeom>
          <a:solidFill>
            <a:srgbClr val="2C6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2616" y="5853683"/>
            <a:ext cx="1929383" cy="1004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59268" y="1828800"/>
            <a:ext cx="4332732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90132" y="2316479"/>
            <a:ext cx="5801868" cy="1121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8540" y="2805683"/>
            <a:ext cx="4823459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692900" y="1964893"/>
            <a:ext cx="5230495" cy="1612265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 marR="5080" indent="1468755" algn="r">
              <a:lnSpc>
                <a:spcPct val="80100"/>
              </a:lnSpc>
              <a:spcBef>
                <a:spcPts val="1050"/>
              </a:spcBef>
            </a:pPr>
            <a:r>
              <a:rPr sz="4000" spc="-5" dirty="0"/>
              <a:t>PERAN</a:t>
            </a:r>
            <a:r>
              <a:rPr sz="4000" spc="-40" dirty="0"/>
              <a:t> </a:t>
            </a:r>
            <a:r>
              <a:rPr sz="4000" spc="-25" dirty="0"/>
              <a:t>DAN</a:t>
            </a:r>
            <a:r>
              <a:rPr sz="4000" spc="-20" dirty="0"/>
              <a:t> </a:t>
            </a:r>
            <a:r>
              <a:rPr sz="4000" spc="-10" dirty="0"/>
              <a:t>FUNGSI  </a:t>
            </a:r>
            <a:r>
              <a:rPr sz="4000" dirty="0"/>
              <a:t>INSTITUSI </a:t>
            </a:r>
            <a:r>
              <a:rPr sz="4000" spc="-20" dirty="0"/>
              <a:t>STATISTIK</a:t>
            </a:r>
            <a:r>
              <a:rPr sz="4000" spc="15" dirty="0"/>
              <a:t> </a:t>
            </a:r>
            <a:r>
              <a:rPr sz="4000" spc="-20" dirty="0"/>
              <a:t>DALAM </a:t>
            </a:r>
            <a:r>
              <a:rPr sz="4000" spc="-10" dirty="0"/>
              <a:t> </a:t>
            </a:r>
            <a:r>
              <a:rPr sz="4000" spc="-30" dirty="0"/>
              <a:t>SATU </a:t>
            </a:r>
            <a:r>
              <a:rPr sz="4000" spc="-70" dirty="0"/>
              <a:t>DATA</a:t>
            </a:r>
            <a:r>
              <a:rPr sz="4000" spc="10" dirty="0"/>
              <a:t> </a:t>
            </a:r>
            <a:r>
              <a:rPr sz="4000" spc="-10" dirty="0"/>
              <a:t>INDONESIA</a:t>
            </a:r>
            <a:endParaRPr sz="4000"/>
          </a:p>
        </p:txBody>
      </p:sp>
      <p:sp>
        <p:nvSpPr>
          <p:cNvPr id="10" name="object 10"/>
          <p:cNvSpPr/>
          <p:nvPr/>
        </p:nvSpPr>
        <p:spPr>
          <a:xfrm>
            <a:off x="6959345" y="3685794"/>
            <a:ext cx="4976495" cy="0"/>
          </a:xfrm>
          <a:custGeom>
            <a:avLst/>
            <a:gdLst/>
            <a:ahLst/>
            <a:cxnLst/>
            <a:rect l="l" t="t" r="r" b="b"/>
            <a:pathLst>
              <a:path w="4976495">
                <a:moveTo>
                  <a:pt x="0" y="0"/>
                </a:moveTo>
                <a:lnTo>
                  <a:pt x="4976368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79820" y="6355078"/>
            <a:ext cx="501396" cy="425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830568" y="6424912"/>
            <a:ext cx="26136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b="1" spc="-5" dirty="0" err="1">
                <a:solidFill>
                  <a:srgbClr val="FFFFFF"/>
                </a:solidFill>
                <a:latin typeface="Arial Narrow"/>
                <a:cs typeface="Arial Narrow"/>
              </a:rPr>
              <a:t>Rembang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, </a:t>
            </a:r>
            <a:r>
              <a:rPr lang="en-US"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9 </a:t>
            </a:r>
            <a:r>
              <a:rPr lang="en-US" sz="1600" b="1" spc="-5" dirty="0" err="1">
                <a:solidFill>
                  <a:srgbClr val="FFFFFF"/>
                </a:solidFill>
                <a:latin typeface="Arial Narrow"/>
                <a:cs typeface="Arial Narrow"/>
              </a:rPr>
              <a:t>Februari</a:t>
            </a:r>
            <a:r>
              <a:rPr lang="en-US"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 Narrow"/>
                <a:cs typeface="Arial Narrow"/>
              </a:rPr>
              <a:t>2020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179564" y="3742944"/>
            <a:ext cx="1303020" cy="457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49411" y="3742944"/>
            <a:ext cx="664464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82228" y="3742944"/>
            <a:ext cx="1266444" cy="457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17023" y="3742944"/>
            <a:ext cx="737616" cy="457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224516" y="3742944"/>
            <a:ext cx="571500" cy="457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565892" y="3742944"/>
            <a:ext cx="821436" cy="457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55680" y="3742944"/>
            <a:ext cx="911351" cy="457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83980" y="3986784"/>
            <a:ext cx="920496" cy="457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675876" y="3986784"/>
            <a:ext cx="755903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201656" y="3986784"/>
            <a:ext cx="635507" cy="4572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608564" y="3986784"/>
            <a:ext cx="1458468" cy="457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295515" y="3794886"/>
            <a:ext cx="4639945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00"/>
                </a:solidFill>
                <a:latin typeface="Arial Narrow"/>
                <a:cs typeface="Arial Narrow"/>
              </a:rPr>
              <a:t>Disampaikan pada Peningkatan Peran dan Fungsi</a:t>
            </a:r>
            <a:r>
              <a:rPr sz="1600" b="1" spc="-8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1600" b="1" spc="-5" dirty="0">
                <a:solidFill>
                  <a:srgbClr val="FFFF00"/>
                </a:solidFill>
                <a:latin typeface="Arial Narrow"/>
                <a:cs typeface="Arial Narrow"/>
              </a:rPr>
              <a:t>Institusi</a:t>
            </a:r>
            <a:endParaRPr sz="1600" dirty="0">
              <a:latin typeface="Arial Narrow"/>
              <a:cs typeface="Arial Narrow"/>
            </a:endParaRPr>
          </a:p>
          <a:p>
            <a:pPr marR="6350" algn="r">
              <a:lnSpc>
                <a:spcPct val="100000"/>
              </a:lnSpc>
            </a:pPr>
            <a:r>
              <a:rPr sz="1600" b="1" spc="-5" dirty="0">
                <a:solidFill>
                  <a:srgbClr val="FFFF00"/>
                </a:solidFill>
                <a:latin typeface="Arial Narrow"/>
                <a:cs typeface="Arial Narrow"/>
              </a:rPr>
              <a:t>Statistik dalam Satu Data</a:t>
            </a:r>
            <a:r>
              <a:rPr sz="1600" b="1" spc="-2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1600" b="1" spc="-5" dirty="0">
                <a:solidFill>
                  <a:srgbClr val="FFFF00"/>
                </a:solidFill>
                <a:latin typeface="Arial Narrow"/>
                <a:cs typeface="Arial Narrow"/>
              </a:rPr>
              <a:t>Indonesia</a:t>
            </a:r>
            <a:endParaRPr sz="16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5907" y="1804416"/>
            <a:ext cx="4338828" cy="50535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89803" y="68580"/>
            <a:ext cx="1668779" cy="17327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08932" y="1915667"/>
            <a:ext cx="2234184" cy="4693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3300" y="0"/>
            <a:ext cx="8648700" cy="6858000"/>
          </a:xfrm>
          <a:custGeom>
            <a:avLst/>
            <a:gdLst/>
            <a:ahLst/>
            <a:cxnLst/>
            <a:rect l="l" t="t" r="r" b="b"/>
            <a:pathLst>
              <a:path w="8648700" h="6858000">
                <a:moveTo>
                  <a:pt x="0" y="6858000"/>
                </a:moveTo>
                <a:lnTo>
                  <a:pt x="8648700" y="6858000"/>
                </a:lnTo>
                <a:lnTo>
                  <a:pt x="86487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D6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543300" cy="6858000"/>
          </a:xfrm>
          <a:custGeom>
            <a:avLst/>
            <a:gdLst/>
            <a:ahLst/>
            <a:cxnLst/>
            <a:rect l="l" t="t" r="r" b="b"/>
            <a:pathLst>
              <a:path w="3543300" h="6858000">
                <a:moveTo>
                  <a:pt x="0" y="6858000"/>
                </a:moveTo>
                <a:lnTo>
                  <a:pt x="3543300" y="6858000"/>
                </a:lnTo>
                <a:lnTo>
                  <a:pt x="35433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3514" y="3825621"/>
            <a:ext cx="257492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766445">
              <a:lnSpc>
                <a:spcPts val="3460"/>
              </a:lnSpc>
              <a:spcBef>
                <a:spcPts val="535"/>
              </a:spcBef>
            </a:pPr>
            <a:r>
              <a:rPr sz="3200" spc="5" dirty="0">
                <a:solidFill>
                  <a:srgbClr val="C00000"/>
                </a:solidFill>
                <a:latin typeface="Franklin Gothic Medium Cond"/>
                <a:cs typeface="Franklin Gothic Medium Cond"/>
              </a:rPr>
              <a:t>TUGAS  </a:t>
            </a:r>
            <a:r>
              <a:rPr sz="3200" spc="-5" dirty="0">
                <a:solidFill>
                  <a:srgbClr val="C00000"/>
                </a:solidFill>
                <a:latin typeface="Franklin Gothic Medium Cond"/>
                <a:cs typeface="Franklin Gothic Medium Cond"/>
              </a:rPr>
              <a:t>PRODUSEN</a:t>
            </a:r>
            <a:r>
              <a:rPr sz="3200" spc="-85" dirty="0">
                <a:solidFill>
                  <a:srgbClr val="C00000"/>
                </a:solidFill>
                <a:latin typeface="Franklin Gothic Medium Cond"/>
                <a:cs typeface="Franklin Gothic Medium Cond"/>
              </a:rPr>
              <a:t> </a:t>
            </a:r>
            <a:r>
              <a:rPr sz="3200" spc="-50" dirty="0">
                <a:solidFill>
                  <a:srgbClr val="C00000"/>
                </a:solidFill>
                <a:latin typeface="Franklin Gothic Medium Cond"/>
                <a:cs typeface="Franklin Gothic Medium Cond"/>
              </a:rPr>
              <a:t>DATA</a:t>
            </a:r>
            <a:endParaRPr sz="3200">
              <a:latin typeface="Franklin Gothic Medium Cond"/>
              <a:cs typeface="Franklin Gothic Medium C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33144" y="3525011"/>
            <a:ext cx="477520" cy="411480"/>
          </a:xfrm>
          <a:custGeom>
            <a:avLst/>
            <a:gdLst/>
            <a:ahLst/>
            <a:cxnLst/>
            <a:rect l="l" t="t" r="r" b="b"/>
            <a:pathLst>
              <a:path w="477519" h="411479">
                <a:moveTo>
                  <a:pt x="477012" y="0"/>
                </a:moveTo>
                <a:lnTo>
                  <a:pt x="0" y="0"/>
                </a:lnTo>
                <a:lnTo>
                  <a:pt x="238506" y="411480"/>
                </a:lnTo>
                <a:lnTo>
                  <a:pt x="477012" y="0"/>
                </a:lnTo>
                <a:close/>
              </a:path>
            </a:pathLst>
          </a:custGeom>
          <a:solidFill>
            <a:srgbClr val="1D6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9431" y="1665732"/>
            <a:ext cx="1965960" cy="1965960"/>
          </a:xfrm>
          <a:custGeom>
            <a:avLst/>
            <a:gdLst/>
            <a:ahLst/>
            <a:cxnLst/>
            <a:rect l="l" t="t" r="r" b="b"/>
            <a:pathLst>
              <a:path w="1965960" h="1965960">
                <a:moveTo>
                  <a:pt x="0" y="1965960"/>
                </a:moveTo>
                <a:lnTo>
                  <a:pt x="1965960" y="1965960"/>
                </a:lnTo>
                <a:lnTo>
                  <a:pt x="1965960" y="0"/>
                </a:lnTo>
                <a:lnTo>
                  <a:pt x="0" y="0"/>
                </a:lnTo>
                <a:lnTo>
                  <a:pt x="0" y="1965960"/>
                </a:lnTo>
                <a:close/>
              </a:path>
            </a:pathLst>
          </a:custGeom>
          <a:solidFill>
            <a:srgbClr val="1D6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3577" y="1725188"/>
            <a:ext cx="1693496" cy="1736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4800" y="4617720"/>
            <a:ext cx="222885" cy="1515745"/>
          </a:xfrm>
          <a:custGeom>
            <a:avLst/>
            <a:gdLst/>
            <a:ahLst/>
            <a:cxnLst/>
            <a:rect l="l" t="t" r="r" b="b"/>
            <a:pathLst>
              <a:path w="222885" h="1515745">
                <a:moveTo>
                  <a:pt x="0" y="0"/>
                </a:moveTo>
                <a:lnTo>
                  <a:pt x="0" y="1515567"/>
                </a:lnTo>
                <a:lnTo>
                  <a:pt x="222376" y="1515567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00144" y="640080"/>
            <a:ext cx="6014085" cy="536575"/>
          </a:xfrm>
          <a:custGeom>
            <a:avLst/>
            <a:gdLst/>
            <a:ahLst/>
            <a:cxnLst/>
            <a:rect l="l" t="t" r="r" b="b"/>
            <a:pathLst>
              <a:path w="6014084" h="536575">
                <a:moveTo>
                  <a:pt x="5924296" y="0"/>
                </a:moveTo>
                <a:lnTo>
                  <a:pt x="89407" y="0"/>
                </a:lnTo>
                <a:lnTo>
                  <a:pt x="54596" y="7022"/>
                </a:lnTo>
                <a:lnTo>
                  <a:pt x="26177" y="26177"/>
                </a:lnTo>
                <a:lnTo>
                  <a:pt x="7022" y="54596"/>
                </a:lnTo>
                <a:lnTo>
                  <a:pt x="0" y="89408"/>
                </a:lnTo>
                <a:lnTo>
                  <a:pt x="0" y="447040"/>
                </a:lnTo>
                <a:lnTo>
                  <a:pt x="7022" y="481851"/>
                </a:lnTo>
                <a:lnTo>
                  <a:pt x="26177" y="510270"/>
                </a:lnTo>
                <a:lnTo>
                  <a:pt x="54596" y="529425"/>
                </a:lnTo>
                <a:lnTo>
                  <a:pt x="89407" y="536448"/>
                </a:lnTo>
                <a:lnTo>
                  <a:pt x="5924296" y="536448"/>
                </a:lnTo>
                <a:lnTo>
                  <a:pt x="5959107" y="529425"/>
                </a:lnTo>
                <a:lnTo>
                  <a:pt x="5987526" y="510270"/>
                </a:lnTo>
                <a:lnTo>
                  <a:pt x="6006681" y="481851"/>
                </a:lnTo>
                <a:lnTo>
                  <a:pt x="6013704" y="447040"/>
                </a:lnTo>
                <a:lnTo>
                  <a:pt x="6013704" y="89408"/>
                </a:lnTo>
                <a:lnTo>
                  <a:pt x="6006681" y="54596"/>
                </a:lnTo>
                <a:lnTo>
                  <a:pt x="5987526" y="26177"/>
                </a:lnTo>
                <a:lnTo>
                  <a:pt x="5959107" y="7022"/>
                </a:lnTo>
                <a:lnTo>
                  <a:pt x="59242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98034" y="1238783"/>
            <a:ext cx="7297420" cy="164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memberikan masukan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kepada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Pembina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dan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Menteri atau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kepala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Instansi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Pusat 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mengenai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Standar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Data,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Metadata,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dan Interoperabilitas</a:t>
            </a:r>
            <a:r>
              <a:rPr sz="1600" i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Data;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menghasilkan Data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sesuai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dengan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prinsip Satu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Indonesia;</a:t>
            </a:r>
            <a:r>
              <a:rPr sz="1600" i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menyampaikan Data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dan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Metadata kepada</a:t>
            </a:r>
            <a:r>
              <a:rPr sz="1600" i="1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Walidata.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5311" y="4617237"/>
            <a:ext cx="71596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memberikan masukan kepada Pembina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tingkat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daerah mengenai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Standar Data, 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Metadata,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dan Interoperabilitas</a:t>
            </a:r>
            <a:r>
              <a:rPr sz="1600" i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Data;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55311" y="5547766"/>
            <a:ext cx="6016625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menghasilkan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sesuai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dengan prinsip Satu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Indonesia;</a:t>
            </a:r>
            <a:r>
              <a:rPr sz="1600" i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menyampaikan Data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beserta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Metadata kepada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Walidata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tingkat</a:t>
            </a:r>
            <a:r>
              <a:rPr sz="1600" i="1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daerah.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32859" y="3392423"/>
            <a:ext cx="5496560" cy="0"/>
          </a:xfrm>
          <a:custGeom>
            <a:avLst/>
            <a:gdLst/>
            <a:ahLst/>
            <a:cxnLst/>
            <a:rect l="l" t="t" r="r" b="b"/>
            <a:pathLst>
              <a:path w="5496559">
                <a:moveTo>
                  <a:pt x="0" y="0"/>
                </a:moveTo>
                <a:lnTo>
                  <a:pt x="5496179" y="0"/>
                </a:lnTo>
              </a:path>
            </a:pathLst>
          </a:custGeom>
          <a:ln w="6096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78523" y="3465576"/>
            <a:ext cx="5496560" cy="0"/>
          </a:xfrm>
          <a:custGeom>
            <a:avLst/>
            <a:gdLst/>
            <a:ahLst/>
            <a:cxnLst/>
            <a:rect l="l" t="t" r="r" b="b"/>
            <a:pathLst>
              <a:path w="5496559">
                <a:moveTo>
                  <a:pt x="0" y="0"/>
                </a:moveTo>
                <a:lnTo>
                  <a:pt x="5496179" y="0"/>
                </a:lnTo>
              </a:path>
            </a:pathLst>
          </a:custGeom>
          <a:ln w="6096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11702" y="493013"/>
            <a:ext cx="807720" cy="807720"/>
          </a:xfrm>
          <a:custGeom>
            <a:avLst/>
            <a:gdLst/>
            <a:ahLst/>
            <a:cxnLst/>
            <a:rect l="l" t="t" r="r" b="b"/>
            <a:pathLst>
              <a:path w="807720" h="807719">
                <a:moveTo>
                  <a:pt x="403860" y="0"/>
                </a:moveTo>
                <a:lnTo>
                  <a:pt x="356767" y="2717"/>
                </a:lnTo>
                <a:lnTo>
                  <a:pt x="311269" y="10668"/>
                </a:lnTo>
                <a:lnTo>
                  <a:pt x="267668" y="23548"/>
                </a:lnTo>
                <a:lnTo>
                  <a:pt x="226267" y="41054"/>
                </a:lnTo>
                <a:lnTo>
                  <a:pt x="187370" y="62884"/>
                </a:lnTo>
                <a:lnTo>
                  <a:pt x="151280" y="88734"/>
                </a:lnTo>
                <a:lnTo>
                  <a:pt x="118300" y="118300"/>
                </a:lnTo>
                <a:lnTo>
                  <a:pt x="88734" y="151280"/>
                </a:lnTo>
                <a:lnTo>
                  <a:pt x="62884" y="187370"/>
                </a:lnTo>
                <a:lnTo>
                  <a:pt x="41054" y="226267"/>
                </a:lnTo>
                <a:lnTo>
                  <a:pt x="23548" y="267668"/>
                </a:lnTo>
                <a:lnTo>
                  <a:pt x="10667" y="311269"/>
                </a:lnTo>
                <a:lnTo>
                  <a:pt x="2717" y="356767"/>
                </a:lnTo>
                <a:lnTo>
                  <a:pt x="0" y="403860"/>
                </a:lnTo>
                <a:lnTo>
                  <a:pt x="2717" y="450952"/>
                </a:lnTo>
                <a:lnTo>
                  <a:pt x="10668" y="496450"/>
                </a:lnTo>
                <a:lnTo>
                  <a:pt x="23548" y="540051"/>
                </a:lnTo>
                <a:lnTo>
                  <a:pt x="41054" y="581452"/>
                </a:lnTo>
                <a:lnTo>
                  <a:pt x="62884" y="620349"/>
                </a:lnTo>
                <a:lnTo>
                  <a:pt x="88734" y="656439"/>
                </a:lnTo>
                <a:lnTo>
                  <a:pt x="118300" y="689419"/>
                </a:lnTo>
                <a:lnTo>
                  <a:pt x="151280" y="718985"/>
                </a:lnTo>
                <a:lnTo>
                  <a:pt x="187370" y="744835"/>
                </a:lnTo>
                <a:lnTo>
                  <a:pt x="226267" y="766665"/>
                </a:lnTo>
                <a:lnTo>
                  <a:pt x="267668" y="784171"/>
                </a:lnTo>
                <a:lnTo>
                  <a:pt x="311269" y="797052"/>
                </a:lnTo>
                <a:lnTo>
                  <a:pt x="356767" y="805002"/>
                </a:lnTo>
                <a:lnTo>
                  <a:pt x="403860" y="807720"/>
                </a:lnTo>
                <a:lnTo>
                  <a:pt x="450952" y="805002"/>
                </a:lnTo>
                <a:lnTo>
                  <a:pt x="496450" y="797052"/>
                </a:lnTo>
                <a:lnTo>
                  <a:pt x="540051" y="784171"/>
                </a:lnTo>
                <a:lnTo>
                  <a:pt x="581452" y="766665"/>
                </a:lnTo>
                <a:lnTo>
                  <a:pt x="620349" y="744835"/>
                </a:lnTo>
                <a:lnTo>
                  <a:pt x="656439" y="718985"/>
                </a:lnTo>
                <a:lnTo>
                  <a:pt x="689419" y="689419"/>
                </a:lnTo>
                <a:lnTo>
                  <a:pt x="718985" y="656439"/>
                </a:lnTo>
                <a:lnTo>
                  <a:pt x="744835" y="620349"/>
                </a:lnTo>
                <a:lnTo>
                  <a:pt x="766665" y="581452"/>
                </a:lnTo>
                <a:lnTo>
                  <a:pt x="784171" y="540051"/>
                </a:lnTo>
                <a:lnTo>
                  <a:pt x="797051" y="496450"/>
                </a:lnTo>
                <a:lnTo>
                  <a:pt x="805002" y="450952"/>
                </a:lnTo>
                <a:lnTo>
                  <a:pt x="807720" y="403860"/>
                </a:lnTo>
                <a:lnTo>
                  <a:pt x="805002" y="356767"/>
                </a:lnTo>
                <a:lnTo>
                  <a:pt x="797051" y="311269"/>
                </a:lnTo>
                <a:lnTo>
                  <a:pt x="784171" y="267668"/>
                </a:lnTo>
                <a:lnTo>
                  <a:pt x="766665" y="226267"/>
                </a:lnTo>
                <a:lnTo>
                  <a:pt x="744835" y="187370"/>
                </a:lnTo>
                <a:lnTo>
                  <a:pt x="718985" y="151280"/>
                </a:lnTo>
                <a:lnTo>
                  <a:pt x="689419" y="118300"/>
                </a:lnTo>
                <a:lnTo>
                  <a:pt x="656439" y="88734"/>
                </a:lnTo>
                <a:lnTo>
                  <a:pt x="620349" y="62884"/>
                </a:lnTo>
                <a:lnTo>
                  <a:pt x="581452" y="41054"/>
                </a:lnTo>
                <a:lnTo>
                  <a:pt x="540051" y="23548"/>
                </a:lnTo>
                <a:lnTo>
                  <a:pt x="496450" y="10668"/>
                </a:lnTo>
                <a:lnTo>
                  <a:pt x="450952" y="2717"/>
                </a:lnTo>
                <a:lnTo>
                  <a:pt x="4038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11702" y="493013"/>
            <a:ext cx="807720" cy="807720"/>
          </a:xfrm>
          <a:custGeom>
            <a:avLst/>
            <a:gdLst/>
            <a:ahLst/>
            <a:cxnLst/>
            <a:rect l="l" t="t" r="r" b="b"/>
            <a:pathLst>
              <a:path w="807720" h="807719">
                <a:moveTo>
                  <a:pt x="0" y="403860"/>
                </a:moveTo>
                <a:lnTo>
                  <a:pt x="2717" y="356767"/>
                </a:lnTo>
                <a:lnTo>
                  <a:pt x="10667" y="311269"/>
                </a:lnTo>
                <a:lnTo>
                  <a:pt x="23548" y="267668"/>
                </a:lnTo>
                <a:lnTo>
                  <a:pt x="41054" y="226267"/>
                </a:lnTo>
                <a:lnTo>
                  <a:pt x="62884" y="187370"/>
                </a:lnTo>
                <a:lnTo>
                  <a:pt x="88734" y="151280"/>
                </a:lnTo>
                <a:lnTo>
                  <a:pt x="118300" y="118300"/>
                </a:lnTo>
                <a:lnTo>
                  <a:pt x="151280" y="88734"/>
                </a:lnTo>
                <a:lnTo>
                  <a:pt x="187370" y="62884"/>
                </a:lnTo>
                <a:lnTo>
                  <a:pt x="226267" y="41054"/>
                </a:lnTo>
                <a:lnTo>
                  <a:pt x="267668" y="23548"/>
                </a:lnTo>
                <a:lnTo>
                  <a:pt x="311269" y="10668"/>
                </a:lnTo>
                <a:lnTo>
                  <a:pt x="356767" y="2717"/>
                </a:lnTo>
                <a:lnTo>
                  <a:pt x="403860" y="0"/>
                </a:lnTo>
                <a:lnTo>
                  <a:pt x="450952" y="2717"/>
                </a:lnTo>
                <a:lnTo>
                  <a:pt x="496450" y="10667"/>
                </a:lnTo>
                <a:lnTo>
                  <a:pt x="540051" y="23548"/>
                </a:lnTo>
                <a:lnTo>
                  <a:pt x="581452" y="41054"/>
                </a:lnTo>
                <a:lnTo>
                  <a:pt x="620349" y="62884"/>
                </a:lnTo>
                <a:lnTo>
                  <a:pt x="656439" y="88734"/>
                </a:lnTo>
                <a:lnTo>
                  <a:pt x="689419" y="118300"/>
                </a:lnTo>
                <a:lnTo>
                  <a:pt x="718985" y="151280"/>
                </a:lnTo>
                <a:lnTo>
                  <a:pt x="744835" y="187370"/>
                </a:lnTo>
                <a:lnTo>
                  <a:pt x="766665" y="226267"/>
                </a:lnTo>
                <a:lnTo>
                  <a:pt x="784171" y="267668"/>
                </a:lnTo>
                <a:lnTo>
                  <a:pt x="797051" y="311269"/>
                </a:lnTo>
                <a:lnTo>
                  <a:pt x="805002" y="356767"/>
                </a:lnTo>
                <a:lnTo>
                  <a:pt x="807720" y="403860"/>
                </a:lnTo>
                <a:lnTo>
                  <a:pt x="805002" y="450952"/>
                </a:lnTo>
                <a:lnTo>
                  <a:pt x="797052" y="496450"/>
                </a:lnTo>
                <a:lnTo>
                  <a:pt x="784171" y="540051"/>
                </a:lnTo>
                <a:lnTo>
                  <a:pt x="766665" y="581452"/>
                </a:lnTo>
                <a:lnTo>
                  <a:pt x="744835" y="620349"/>
                </a:lnTo>
                <a:lnTo>
                  <a:pt x="718985" y="656439"/>
                </a:lnTo>
                <a:lnTo>
                  <a:pt x="689419" y="689419"/>
                </a:lnTo>
                <a:lnTo>
                  <a:pt x="656439" y="718985"/>
                </a:lnTo>
                <a:lnTo>
                  <a:pt x="620349" y="744835"/>
                </a:lnTo>
                <a:lnTo>
                  <a:pt x="581452" y="766665"/>
                </a:lnTo>
                <a:lnTo>
                  <a:pt x="540051" y="784171"/>
                </a:lnTo>
                <a:lnTo>
                  <a:pt x="496450" y="797051"/>
                </a:lnTo>
                <a:lnTo>
                  <a:pt x="450952" y="805002"/>
                </a:lnTo>
                <a:lnTo>
                  <a:pt x="403860" y="807720"/>
                </a:lnTo>
                <a:lnTo>
                  <a:pt x="356767" y="805002"/>
                </a:lnTo>
                <a:lnTo>
                  <a:pt x="311269" y="797052"/>
                </a:lnTo>
                <a:lnTo>
                  <a:pt x="267668" y="784171"/>
                </a:lnTo>
                <a:lnTo>
                  <a:pt x="226267" y="766665"/>
                </a:lnTo>
                <a:lnTo>
                  <a:pt x="187370" y="744835"/>
                </a:lnTo>
                <a:lnTo>
                  <a:pt x="151280" y="718985"/>
                </a:lnTo>
                <a:lnTo>
                  <a:pt x="118300" y="689419"/>
                </a:lnTo>
                <a:lnTo>
                  <a:pt x="88734" y="656439"/>
                </a:lnTo>
                <a:lnTo>
                  <a:pt x="62884" y="620349"/>
                </a:lnTo>
                <a:lnTo>
                  <a:pt x="41054" y="581452"/>
                </a:lnTo>
                <a:lnTo>
                  <a:pt x="23548" y="540051"/>
                </a:lnTo>
                <a:lnTo>
                  <a:pt x="10668" y="496450"/>
                </a:lnTo>
                <a:lnTo>
                  <a:pt x="2717" y="450952"/>
                </a:lnTo>
                <a:lnTo>
                  <a:pt x="0" y="403860"/>
                </a:lnTo>
                <a:close/>
              </a:path>
            </a:pathLst>
          </a:custGeom>
          <a:ln w="38100">
            <a:solidFill>
              <a:srgbClr val="1D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655311" y="747140"/>
            <a:ext cx="523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1D6FB7"/>
                </a:solidFill>
                <a:latin typeface="Calibri"/>
                <a:cs typeface="Calibri"/>
              </a:rPr>
              <a:t>PRODUSEN </a:t>
            </a:r>
            <a:r>
              <a:rPr sz="1800" b="1" i="1" spc="-80" dirty="0">
                <a:solidFill>
                  <a:srgbClr val="1D6FB7"/>
                </a:solidFill>
                <a:latin typeface="Calibri"/>
                <a:cs typeface="Calibri"/>
              </a:rPr>
              <a:t>DATA </a:t>
            </a:r>
            <a:r>
              <a:rPr sz="1800" b="1" i="1" spc="-25" dirty="0">
                <a:solidFill>
                  <a:srgbClr val="C00000"/>
                </a:solidFill>
                <a:latin typeface="Calibri"/>
                <a:cs typeface="Calibri"/>
              </a:rPr>
              <a:t>TINGKAT </a:t>
            </a:r>
            <a:r>
              <a:rPr sz="1800" b="1" i="1" spc="-35" dirty="0">
                <a:solidFill>
                  <a:srgbClr val="C00000"/>
                </a:solidFill>
                <a:latin typeface="Calibri"/>
                <a:cs typeface="Calibri"/>
              </a:rPr>
              <a:t>PUSAT </a:t>
            </a:r>
            <a:r>
              <a:rPr sz="1800" b="1" i="1" spc="-20" dirty="0">
                <a:solidFill>
                  <a:srgbClr val="1D6FB7"/>
                </a:solidFill>
                <a:latin typeface="Calibri"/>
                <a:cs typeface="Calibri"/>
              </a:rPr>
              <a:t>MEMPUNYAI</a:t>
            </a:r>
            <a:r>
              <a:rPr sz="1800" b="1" i="1" spc="130" dirty="0">
                <a:solidFill>
                  <a:srgbClr val="1D6FB7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1D6FB7"/>
                </a:solidFill>
                <a:latin typeface="Calibri"/>
                <a:cs typeface="Calibri"/>
              </a:rPr>
              <a:t>TUGAS: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43300" y="896111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167512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00144" y="3910584"/>
            <a:ext cx="6014085" cy="536575"/>
          </a:xfrm>
          <a:custGeom>
            <a:avLst/>
            <a:gdLst/>
            <a:ahLst/>
            <a:cxnLst/>
            <a:rect l="l" t="t" r="r" b="b"/>
            <a:pathLst>
              <a:path w="6014084" h="536575">
                <a:moveTo>
                  <a:pt x="5924296" y="0"/>
                </a:moveTo>
                <a:lnTo>
                  <a:pt x="89407" y="0"/>
                </a:lnTo>
                <a:lnTo>
                  <a:pt x="54596" y="7022"/>
                </a:lnTo>
                <a:lnTo>
                  <a:pt x="26177" y="26177"/>
                </a:lnTo>
                <a:lnTo>
                  <a:pt x="7022" y="54596"/>
                </a:lnTo>
                <a:lnTo>
                  <a:pt x="0" y="89408"/>
                </a:lnTo>
                <a:lnTo>
                  <a:pt x="0" y="447040"/>
                </a:lnTo>
                <a:lnTo>
                  <a:pt x="7022" y="481851"/>
                </a:lnTo>
                <a:lnTo>
                  <a:pt x="26177" y="510270"/>
                </a:lnTo>
                <a:lnTo>
                  <a:pt x="54596" y="529425"/>
                </a:lnTo>
                <a:lnTo>
                  <a:pt x="89407" y="536448"/>
                </a:lnTo>
                <a:lnTo>
                  <a:pt x="5924296" y="536448"/>
                </a:lnTo>
                <a:lnTo>
                  <a:pt x="5959107" y="529425"/>
                </a:lnTo>
                <a:lnTo>
                  <a:pt x="5987526" y="510270"/>
                </a:lnTo>
                <a:lnTo>
                  <a:pt x="6006681" y="481851"/>
                </a:lnTo>
                <a:lnTo>
                  <a:pt x="6013704" y="447040"/>
                </a:lnTo>
                <a:lnTo>
                  <a:pt x="6013704" y="89408"/>
                </a:lnTo>
                <a:lnTo>
                  <a:pt x="6006681" y="54596"/>
                </a:lnTo>
                <a:lnTo>
                  <a:pt x="5987526" y="26177"/>
                </a:lnTo>
                <a:lnTo>
                  <a:pt x="5959107" y="7022"/>
                </a:lnTo>
                <a:lnTo>
                  <a:pt x="59242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11702" y="3775709"/>
            <a:ext cx="807720" cy="807720"/>
          </a:xfrm>
          <a:custGeom>
            <a:avLst/>
            <a:gdLst/>
            <a:ahLst/>
            <a:cxnLst/>
            <a:rect l="l" t="t" r="r" b="b"/>
            <a:pathLst>
              <a:path w="807720" h="807720">
                <a:moveTo>
                  <a:pt x="403860" y="0"/>
                </a:moveTo>
                <a:lnTo>
                  <a:pt x="356767" y="2717"/>
                </a:lnTo>
                <a:lnTo>
                  <a:pt x="311269" y="10668"/>
                </a:lnTo>
                <a:lnTo>
                  <a:pt x="267668" y="23548"/>
                </a:lnTo>
                <a:lnTo>
                  <a:pt x="226267" y="41054"/>
                </a:lnTo>
                <a:lnTo>
                  <a:pt x="187370" y="62884"/>
                </a:lnTo>
                <a:lnTo>
                  <a:pt x="151280" y="88734"/>
                </a:lnTo>
                <a:lnTo>
                  <a:pt x="118300" y="118300"/>
                </a:lnTo>
                <a:lnTo>
                  <a:pt x="88734" y="151280"/>
                </a:lnTo>
                <a:lnTo>
                  <a:pt x="62884" y="187370"/>
                </a:lnTo>
                <a:lnTo>
                  <a:pt x="41054" y="226267"/>
                </a:lnTo>
                <a:lnTo>
                  <a:pt x="23548" y="267668"/>
                </a:lnTo>
                <a:lnTo>
                  <a:pt x="10667" y="311269"/>
                </a:lnTo>
                <a:lnTo>
                  <a:pt x="2717" y="356767"/>
                </a:lnTo>
                <a:lnTo>
                  <a:pt x="0" y="403859"/>
                </a:lnTo>
                <a:lnTo>
                  <a:pt x="2717" y="450952"/>
                </a:lnTo>
                <a:lnTo>
                  <a:pt x="10668" y="496450"/>
                </a:lnTo>
                <a:lnTo>
                  <a:pt x="23548" y="540051"/>
                </a:lnTo>
                <a:lnTo>
                  <a:pt x="41054" y="581452"/>
                </a:lnTo>
                <a:lnTo>
                  <a:pt x="62884" y="620349"/>
                </a:lnTo>
                <a:lnTo>
                  <a:pt x="88734" y="656439"/>
                </a:lnTo>
                <a:lnTo>
                  <a:pt x="118300" y="689419"/>
                </a:lnTo>
                <a:lnTo>
                  <a:pt x="151280" y="718985"/>
                </a:lnTo>
                <a:lnTo>
                  <a:pt x="187370" y="744835"/>
                </a:lnTo>
                <a:lnTo>
                  <a:pt x="226267" y="766665"/>
                </a:lnTo>
                <a:lnTo>
                  <a:pt x="267668" y="784171"/>
                </a:lnTo>
                <a:lnTo>
                  <a:pt x="311269" y="797051"/>
                </a:lnTo>
                <a:lnTo>
                  <a:pt x="356767" y="805002"/>
                </a:lnTo>
                <a:lnTo>
                  <a:pt x="403860" y="807719"/>
                </a:lnTo>
                <a:lnTo>
                  <a:pt x="450952" y="805002"/>
                </a:lnTo>
                <a:lnTo>
                  <a:pt x="496450" y="797051"/>
                </a:lnTo>
                <a:lnTo>
                  <a:pt x="540051" y="784171"/>
                </a:lnTo>
                <a:lnTo>
                  <a:pt x="581452" y="766665"/>
                </a:lnTo>
                <a:lnTo>
                  <a:pt x="620349" y="744835"/>
                </a:lnTo>
                <a:lnTo>
                  <a:pt x="656439" y="718985"/>
                </a:lnTo>
                <a:lnTo>
                  <a:pt x="689419" y="689419"/>
                </a:lnTo>
                <a:lnTo>
                  <a:pt x="718985" y="656439"/>
                </a:lnTo>
                <a:lnTo>
                  <a:pt x="744835" y="620349"/>
                </a:lnTo>
                <a:lnTo>
                  <a:pt x="766665" y="581452"/>
                </a:lnTo>
                <a:lnTo>
                  <a:pt x="784171" y="540051"/>
                </a:lnTo>
                <a:lnTo>
                  <a:pt x="797052" y="496450"/>
                </a:lnTo>
                <a:lnTo>
                  <a:pt x="805002" y="450952"/>
                </a:lnTo>
                <a:lnTo>
                  <a:pt x="807720" y="403859"/>
                </a:lnTo>
                <a:lnTo>
                  <a:pt x="805002" y="356767"/>
                </a:lnTo>
                <a:lnTo>
                  <a:pt x="797051" y="311269"/>
                </a:lnTo>
                <a:lnTo>
                  <a:pt x="784171" y="267668"/>
                </a:lnTo>
                <a:lnTo>
                  <a:pt x="766665" y="226267"/>
                </a:lnTo>
                <a:lnTo>
                  <a:pt x="744835" y="187370"/>
                </a:lnTo>
                <a:lnTo>
                  <a:pt x="718985" y="151280"/>
                </a:lnTo>
                <a:lnTo>
                  <a:pt x="689419" y="118300"/>
                </a:lnTo>
                <a:lnTo>
                  <a:pt x="656439" y="88734"/>
                </a:lnTo>
                <a:lnTo>
                  <a:pt x="620349" y="62884"/>
                </a:lnTo>
                <a:lnTo>
                  <a:pt x="581452" y="41054"/>
                </a:lnTo>
                <a:lnTo>
                  <a:pt x="540051" y="23548"/>
                </a:lnTo>
                <a:lnTo>
                  <a:pt x="496450" y="10668"/>
                </a:lnTo>
                <a:lnTo>
                  <a:pt x="450952" y="2717"/>
                </a:lnTo>
                <a:lnTo>
                  <a:pt x="4038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11702" y="3775709"/>
            <a:ext cx="807720" cy="807720"/>
          </a:xfrm>
          <a:custGeom>
            <a:avLst/>
            <a:gdLst/>
            <a:ahLst/>
            <a:cxnLst/>
            <a:rect l="l" t="t" r="r" b="b"/>
            <a:pathLst>
              <a:path w="807720" h="807720">
                <a:moveTo>
                  <a:pt x="0" y="403859"/>
                </a:moveTo>
                <a:lnTo>
                  <a:pt x="2717" y="356767"/>
                </a:lnTo>
                <a:lnTo>
                  <a:pt x="10667" y="311269"/>
                </a:lnTo>
                <a:lnTo>
                  <a:pt x="23548" y="267668"/>
                </a:lnTo>
                <a:lnTo>
                  <a:pt x="41054" y="226267"/>
                </a:lnTo>
                <a:lnTo>
                  <a:pt x="62884" y="187370"/>
                </a:lnTo>
                <a:lnTo>
                  <a:pt x="88734" y="151280"/>
                </a:lnTo>
                <a:lnTo>
                  <a:pt x="118300" y="118300"/>
                </a:lnTo>
                <a:lnTo>
                  <a:pt x="151280" y="88734"/>
                </a:lnTo>
                <a:lnTo>
                  <a:pt x="187370" y="62884"/>
                </a:lnTo>
                <a:lnTo>
                  <a:pt x="226267" y="41054"/>
                </a:lnTo>
                <a:lnTo>
                  <a:pt x="267668" y="23548"/>
                </a:lnTo>
                <a:lnTo>
                  <a:pt x="311269" y="10667"/>
                </a:lnTo>
                <a:lnTo>
                  <a:pt x="356767" y="2717"/>
                </a:lnTo>
                <a:lnTo>
                  <a:pt x="403860" y="0"/>
                </a:lnTo>
                <a:lnTo>
                  <a:pt x="450952" y="2717"/>
                </a:lnTo>
                <a:lnTo>
                  <a:pt x="496450" y="10668"/>
                </a:lnTo>
                <a:lnTo>
                  <a:pt x="540051" y="23548"/>
                </a:lnTo>
                <a:lnTo>
                  <a:pt x="581452" y="41054"/>
                </a:lnTo>
                <a:lnTo>
                  <a:pt x="620349" y="62884"/>
                </a:lnTo>
                <a:lnTo>
                  <a:pt x="656439" y="88734"/>
                </a:lnTo>
                <a:lnTo>
                  <a:pt x="689419" y="118300"/>
                </a:lnTo>
                <a:lnTo>
                  <a:pt x="718985" y="151280"/>
                </a:lnTo>
                <a:lnTo>
                  <a:pt x="744835" y="187370"/>
                </a:lnTo>
                <a:lnTo>
                  <a:pt x="766665" y="226267"/>
                </a:lnTo>
                <a:lnTo>
                  <a:pt x="784171" y="267668"/>
                </a:lnTo>
                <a:lnTo>
                  <a:pt x="797051" y="311269"/>
                </a:lnTo>
                <a:lnTo>
                  <a:pt x="805002" y="356767"/>
                </a:lnTo>
                <a:lnTo>
                  <a:pt x="807720" y="403859"/>
                </a:lnTo>
                <a:lnTo>
                  <a:pt x="805002" y="450952"/>
                </a:lnTo>
                <a:lnTo>
                  <a:pt x="797052" y="496450"/>
                </a:lnTo>
                <a:lnTo>
                  <a:pt x="784171" y="540051"/>
                </a:lnTo>
                <a:lnTo>
                  <a:pt x="766665" y="581452"/>
                </a:lnTo>
                <a:lnTo>
                  <a:pt x="744835" y="620349"/>
                </a:lnTo>
                <a:lnTo>
                  <a:pt x="718985" y="656439"/>
                </a:lnTo>
                <a:lnTo>
                  <a:pt x="689419" y="689419"/>
                </a:lnTo>
                <a:lnTo>
                  <a:pt x="656439" y="718985"/>
                </a:lnTo>
                <a:lnTo>
                  <a:pt x="620349" y="744835"/>
                </a:lnTo>
                <a:lnTo>
                  <a:pt x="581452" y="766665"/>
                </a:lnTo>
                <a:lnTo>
                  <a:pt x="540051" y="784171"/>
                </a:lnTo>
                <a:lnTo>
                  <a:pt x="496450" y="797051"/>
                </a:lnTo>
                <a:lnTo>
                  <a:pt x="450952" y="805002"/>
                </a:lnTo>
                <a:lnTo>
                  <a:pt x="403860" y="807719"/>
                </a:lnTo>
                <a:lnTo>
                  <a:pt x="356767" y="805002"/>
                </a:lnTo>
                <a:lnTo>
                  <a:pt x="311269" y="797051"/>
                </a:lnTo>
                <a:lnTo>
                  <a:pt x="267668" y="784171"/>
                </a:lnTo>
                <a:lnTo>
                  <a:pt x="226267" y="766665"/>
                </a:lnTo>
                <a:lnTo>
                  <a:pt x="187370" y="744835"/>
                </a:lnTo>
                <a:lnTo>
                  <a:pt x="151280" y="718985"/>
                </a:lnTo>
                <a:lnTo>
                  <a:pt x="118300" y="689419"/>
                </a:lnTo>
                <a:lnTo>
                  <a:pt x="88734" y="656439"/>
                </a:lnTo>
                <a:lnTo>
                  <a:pt x="62884" y="620349"/>
                </a:lnTo>
                <a:lnTo>
                  <a:pt x="41054" y="581452"/>
                </a:lnTo>
                <a:lnTo>
                  <a:pt x="23548" y="540051"/>
                </a:lnTo>
                <a:lnTo>
                  <a:pt x="10668" y="496450"/>
                </a:lnTo>
                <a:lnTo>
                  <a:pt x="2717" y="450952"/>
                </a:lnTo>
                <a:lnTo>
                  <a:pt x="0" y="403859"/>
                </a:lnTo>
                <a:close/>
              </a:path>
            </a:pathLst>
          </a:custGeom>
          <a:ln w="38100">
            <a:solidFill>
              <a:srgbClr val="1D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655311" y="4012438"/>
            <a:ext cx="5424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1D6FB7"/>
                </a:solidFill>
                <a:latin typeface="Calibri"/>
                <a:cs typeface="Calibri"/>
              </a:rPr>
              <a:t>PRODUSEN </a:t>
            </a:r>
            <a:r>
              <a:rPr sz="1800" b="1" i="1" spc="-80" dirty="0">
                <a:solidFill>
                  <a:srgbClr val="1D6FB7"/>
                </a:solidFill>
                <a:latin typeface="Calibri"/>
                <a:cs typeface="Calibri"/>
              </a:rPr>
              <a:t>DATA </a:t>
            </a:r>
            <a:r>
              <a:rPr sz="1800" b="1" i="1" spc="-25" dirty="0">
                <a:solidFill>
                  <a:srgbClr val="C00000"/>
                </a:solidFill>
                <a:latin typeface="Calibri"/>
                <a:cs typeface="Calibri"/>
              </a:rPr>
              <a:t>TINGKAT </a:t>
            </a:r>
            <a:r>
              <a:rPr sz="1800" b="1" i="1" spc="-10" dirty="0">
                <a:solidFill>
                  <a:srgbClr val="C00000"/>
                </a:solidFill>
                <a:latin typeface="Calibri"/>
                <a:cs typeface="Calibri"/>
              </a:rPr>
              <a:t>DAERAH </a:t>
            </a:r>
            <a:r>
              <a:rPr sz="1800" b="1" i="1" spc="-20" dirty="0">
                <a:solidFill>
                  <a:srgbClr val="1D6FB7"/>
                </a:solidFill>
                <a:latin typeface="Calibri"/>
                <a:cs typeface="Calibri"/>
              </a:rPr>
              <a:t>MEMPUNYAI</a:t>
            </a:r>
            <a:r>
              <a:rPr sz="1800" b="1" i="1" spc="125" dirty="0">
                <a:solidFill>
                  <a:srgbClr val="1D6FB7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1D6FB7"/>
                </a:solidFill>
                <a:latin typeface="Calibri"/>
                <a:cs typeface="Calibri"/>
              </a:rPr>
              <a:t>TUGAS: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43300" y="4178808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167512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37303" y="1517141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716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37303" y="2323338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716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37303" y="2780538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716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14800" y="1299972"/>
            <a:ext cx="222885" cy="1480820"/>
          </a:xfrm>
          <a:custGeom>
            <a:avLst/>
            <a:gdLst/>
            <a:ahLst/>
            <a:cxnLst/>
            <a:rect l="l" t="t" r="r" b="b"/>
            <a:pathLst>
              <a:path w="222885" h="1480820">
                <a:moveTo>
                  <a:pt x="0" y="0"/>
                </a:moveTo>
                <a:lnTo>
                  <a:pt x="0" y="1480565"/>
                </a:lnTo>
                <a:lnTo>
                  <a:pt x="222376" y="1480565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14800" y="1517903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376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14800" y="2324100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376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37303" y="4912614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716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37303" y="5722620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37303" y="6133338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71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14800" y="4913376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376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14800" y="5722620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376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63340" y="656844"/>
            <a:ext cx="502920" cy="502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75532" y="3886200"/>
            <a:ext cx="536448" cy="534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D6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207" y="4538471"/>
            <a:ext cx="3124200" cy="1900555"/>
          </a:xfrm>
          <a:custGeom>
            <a:avLst/>
            <a:gdLst/>
            <a:ahLst/>
            <a:cxnLst/>
            <a:rect l="l" t="t" r="r" b="b"/>
            <a:pathLst>
              <a:path w="3124200" h="1900554">
                <a:moveTo>
                  <a:pt x="0" y="1900427"/>
                </a:moveTo>
                <a:lnTo>
                  <a:pt x="3124200" y="1900427"/>
                </a:lnTo>
                <a:lnTo>
                  <a:pt x="3124200" y="0"/>
                </a:lnTo>
                <a:lnTo>
                  <a:pt x="0" y="0"/>
                </a:lnTo>
                <a:lnTo>
                  <a:pt x="0" y="1900427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17135" y="4538471"/>
            <a:ext cx="3124200" cy="1900555"/>
          </a:xfrm>
          <a:custGeom>
            <a:avLst/>
            <a:gdLst/>
            <a:ahLst/>
            <a:cxnLst/>
            <a:rect l="l" t="t" r="r" b="b"/>
            <a:pathLst>
              <a:path w="3124200" h="1900554">
                <a:moveTo>
                  <a:pt x="0" y="1900427"/>
                </a:moveTo>
                <a:lnTo>
                  <a:pt x="3124200" y="1900427"/>
                </a:lnTo>
                <a:lnTo>
                  <a:pt x="3124200" y="0"/>
                </a:lnTo>
                <a:lnTo>
                  <a:pt x="0" y="0"/>
                </a:lnTo>
                <a:lnTo>
                  <a:pt x="0" y="1900427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97211" y="1429511"/>
            <a:ext cx="2303145" cy="1899285"/>
          </a:xfrm>
          <a:custGeom>
            <a:avLst/>
            <a:gdLst/>
            <a:ahLst/>
            <a:cxnLst/>
            <a:rect l="l" t="t" r="r" b="b"/>
            <a:pathLst>
              <a:path w="2303145" h="1899285">
                <a:moveTo>
                  <a:pt x="0" y="1898904"/>
                </a:moveTo>
                <a:lnTo>
                  <a:pt x="2302763" y="1898904"/>
                </a:lnTo>
                <a:lnTo>
                  <a:pt x="2302763" y="0"/>
                </a:lnTo>
                <a:lnTo>
                  <a:pt x="0" y="0"/>
                </a:lnTo>
                <a:lnTo>
                  <a:pt x="0" y="1898904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77300" y="4538471"/>
            <a:ext cx="3122930" cy="1900555"/>
          </a:xfrm>
          <a:custGeom>
            <a:avLst/>
            <a:gdLst/>
            <a:ahLst/>
            <a:cxnLst/>
            <a:rect l="l" t="t" r="r" b="b"/>
            <a:pathLst>
              <a:path w="3122929" h="1900554">
                <a:moveTo>
                  <a:pt x="0" y="1900427"/>
                </a:moveTo>
                <a:lnTo>
                  <a:pt x="3122676" y="1900427"/>
                </a:lnTo>
                <a:lnTo>
                  <a:pt x="3122676" y="0"/>
                </a:lnTo>
                <a:lnTo>
                  <a:pt x="0" y="0"/>
                </a:lnTo>
                <a:lnTo>
                  <a:pt x="0" y="1900427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77300" y="5839967"/>
            <a:ext cx="3130550" cy="599440"/>
          </a:xfrm>
          <a:custGeom>
            <a:avLst/>
            <a:gdLst/>
            <a:ahLst/>
            <a:cxnLst/>
            <a:rect l="l" t="t" r="r" b="b"/>
            <a:pathLst>
              <a:path w="3130550" h="599439">
                <a:moveTo>
                  <a:pt x="0" y="598931"/>
                </a:moveTo>
                <a:lnTo>
                  <a:pt x="3130296" y="598931"/>
                </a:lnTo>
                <a:lnTo>
                  <a:pt x="3130296" y="0"/>
                </a:lnTo>
                <a:lnTo>
                  <a:pt x="0" y="0"/>
                </a:lnTo>
                <a:lnTo>
                  <a:pt x="0" y="598931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01384" y="1418844"/>
            <a:ext cx="2303145" cy="1899285"/>
          </a:xfrm>
          <a:custGeom>
            <a:avLst/>
            <a:gdLst/>
            <a:ahLst/>
            <a:cxnLst/>
            <a:rect l="l" t="t" r="r" b="b"/>
            <a:pathLst>
              <a:path w="2303145" h="1899285">
                <a:moveTo>
                  <a:pt x="0" y="1898903"/>
                </a:moveTo>
                <a:lnTo>
                  <a:pt x="2302764" y="1898903"/>
                </a:lnTo>
                <a:lnTo>
                  <a:pt x="2302764" y="0"/>
                </a:lnTo>
                <a:lnTo>
                  <a:pt x="0" y="0"/>
                </a:lnTo>
                <a:lnTo>
                  <a:pt x="0" y="1898903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975083" y="664687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93591" y="269747"/>
            <a:ext cx="8598535" cy="725805"/>
          </a:xfrm>
          <a:custGeom>
            <a:avLst/>
            <a:gdLst/>
            <a:ahLst/>
            <a:cxnLst/>
            <a:rect l="l" t="t" r="r" b="b"/>
            <a:pathLst>
              <a:path w="8598535" h="725805">
                <a:moveTo>
                  <a:pt x="8598408" y="0"/>
                </a:moveTo>
                <a:lnTo>
                  <a:pt x="370332" y="0"/>
                </a:lnTo>
                <a:lnTo>
                  <a:pt x="0" y="725424"/>
                </a:lnTo>
                <a:lnTo>
                  <a:pt x="8598408" y="725424"/>
                </a:lnTo>
                <a:lnTo>
                  <a:pt x="8598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623942" y="363093"/>
            <a:ext cx="74339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5" dirty="0">
                <a:solidFill>
                  <a:srgbClr val="000000"/>
                </a:solidFill>
              </a:rPr>
              <a:t>UPAYA </a:t>
            </a:r>
            <a:r>
              <a:rPr sz="3200" dirty="0">
                <a:solidFill>
                  <a:srgbClr val="000000"/>
                </a:solidFill>
              </a:rPr>
              <a:t>BPS </a:t>
            </a:r>
            <a:r>
              <a:rPr sz="3200" spc="-5" dirty="0">
                <a:solidFill>
                  <a:srgbClr val="000000"/>
                </a:solidFill>
              </a:rPr>
              <a:t>MEWUJUDKAN </a:t>
            </a:r>
            <a:r>
              <a:rPr sz="3200" spc="-20" dirty="0">
                <a:solidFill>
                  <a:srgbClr val="000000"/>
                </a:solidFill>
              </a:rPr>
              <a:t>SATU </a:t>
            </a:r>
            <a:r>
              <a:rPr sz="3200" spc="-55" dirty="0">
                <a:solidFill>
                  <a:srgbClr val="000000"/>
                </a:solidFill>
              </a:rPr>
              <a:t>DATA</a:t>
            </a:r>
            <a:r>
              <a:rPr sz="3200" spc="14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INDONESIA</a:t>
            </a:r>
            <a:endParaRPr sz="3200"/>
          </a:p>
        </p:txBody>
      </p:sp>
      <p:sp>
        <p:nvSpPr>
          <p:cNvPr id="12" name="object 12"/>
          <p:cNvSpPr/>
          <p:nvPr/>
        </p:nvSpPr>
        <p:spPr>
          <a:xfrm>
            <a:off x="3386328" y="243840"/>
            <a:ext cx="436245" cy="865505"/>
          </a:xfrm>
          <a:custGeom>
            <a:avLst/>
            <a:gdLst/>
            <a:ahLst/>
            <a:cxnLst/>
            <a:rect l="l" t="t" r="r" b="b"/>
            <a:pathLst>
              <a:path w="436245" h="865505">
                <a:moveTo>
                  <a:pt x="0" y="865123"/>
                </a:moveTo>
                <a:lnTo>
                  <a:pt x="435863" y="0"/>
                </a:lnTo>
              </a:path>
            </a:pathLst>
          </a:custGeom>
          <a:ln w="6096">
            <a:solidFill>
              <a:srgbClr val="009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26535" y="109728"/>
            <a:ext cx="436245" cy="865505"/>
          </a:xfrm>
          <a:custGeom>
            <a:avLst/>
            <a:gdLst/>
            <a:ahLst/>
            <a:cxnLst/>
            <a:rect l="l" t="t" r="r" b="b"/>
            <a:pathLst>
              <a:path w="436245" h="865505">
                <a:moveTo>
                  <a:pt x="0" y="865124"/>
                </a:moveTo>
                <a:lnTo>
                  <a:pt x="435863" y="0"/>
                </a:lnTo>
              </a:path>
            </a:pathLst>
          </a:custGeom>
          <a:ln w="6096">
            <a:solidFill>
              <a:srgbClr val="009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207" y="1429511"/>
            <a:ext cx="2304415" cy="1899285"/>
          </a:xfrm>
          <a:custGeom>
            <a:avLst/>
            <a:gdLst/>
            <a:ahLst/>
            <a:cxnLst/>
            <a:rect l="l" t="t" r="r" b="b"/>
            <a:pathLst>
              <a:path w="2304415" h="1899285">
                <a:moveTo>
                  <a:pt x="0" y="1898904"/>
                </a:moveTo>
                <a:lnTo>
                  <a:pt x="2304288" y="1898904"/>
                </a:lnTo>
                <a:lnTo>
                  <a:pt x="2304288" y="0"/>
                </a:lnTo>
                <a:lnTo>
                  <a:pt x="0" y="0"/>
                </a:lnTo>
                <a:lnTo>
                  <a:pt x="0" y="1898904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50263" y="1644395"/>
            <a:ext cx="531876" cy="455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91283" y="1679448"/>
            <a:ext cx="490728" cy="420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18716" y="2148839"/>
            <a:ext cx="437388" cy="374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7696" y="2148839"/>
            <a:ext cx="437388" cy="3749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0227" y="1662683"/>
            <a:ext cx="409956" cy="274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8912" y="1917192"/>
            <a:ext cx="762000" cy="6522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0207" y="2731007"/>
            <a:ext cx="2304415" cy="597535"/>
          </a:xfrm>
          <a:prstGeom prst="rect">
            <a:avLst/>
          </a:prstGeom>
          <a:solidFill>
            <a:srgbClr val="FFFFFF">
              <a:alpha val="19999"/>
            </a:srgbClr>
          </a:solidFill>
        </p:spPr>
        <p:txBody>
          <a:bodyPr vert="horz" wrap="square" lIns="0" tIns="39370" rIns="0" bIns="0" rtlCol="0">
            <a:spAutoFit/>
          </a:bodyPr>
          <a:lstStyle/>
          <a:p>
            <a:pPr marL="109220" marR="236854" indent="133985">
              <a:lnSpc>
                <a:spcPct val="100000"/>
              </a:lnSpc>
              <a:spcBef>
                <a:spcPts val="310"/>
              </a:spcBef>
              <a:tabLst>
                <a:tab pos="1422400" algn="l"/>
              </a:tabLst>
            </a:pPr>
            <a:r>
              <a:rPr sz="1600" spc="-30" dirty="0">
                <a:latin typeface="Franklin Gothic Medium Cond"/>
                <a:cs typeface="Franklin Gothic Medium Cond"/>
              </a:rPr>
              <a:t>R</a:t>
            </a:r>
            <a:r>
              <a:rPr sz="1600" spc="-5" dirty="0">
                <a:latin typeface="Franklin Gothic Medium Cond"/>
                <a:cs typeface="Franklin Gothic Medium Cond"/>
              </a:rPr>
              <a:t>esponden</a:t>
            </a:r>
            <a:r>
              <a:rPr sz="1600" dirty="0">
                <a:latin typeface="Franklin Gothic Medium Cond"/>
                <a:cs typeface="Franklin Gothic Medium Cond"/>
              </a:rPr>
              <a:t>	</a:t>
            </a:r>
            <a:r>
              <a:rPr sz="1600" spc="-10" dirty="0">
                <a:latin typeface="Franklin Gothic Medium Cond"/>
                <a:cs typeface="Franklin Gothic Medium Cond"/>
              </a:rPr>
              <a:t>K</a:t>
            </a:r>
            <a:r>
              <a:rPr sz="1600" spc="-15" dirty="0">
                <a:latin typeface="Franklin Gothic Medium Cond"/>
                <a:cs typeface="Franklin Gothic Medium Cond"/>
              </a:rPr>
              <a:t>/</a:t>
            </a:r>
            <a:r>
              <a:rPr sz="1600" spc="-5" dirty="0">
                <a:latin typeface="Franklin Gothic Medium Cond"/>
                <a:cs typeface="Franklin Gothic Medium Cond"/>
              </a:rPr>
              <a:t>L</a:t>
            </a:r>
            <a:r>
              <a:rPr sz="1600" spc="-15" dirty="0">
                <a:latin typeface="Franklin Gothic Medium Cond"/>
                <a:cs typeface="Franklin Gothic Medium Cond"/>
              </a:rPr>
              <a:t>/</a:t>
            </a:r>
            <a:r>
              <a:rPr sz="1600" spc="-5" dirty="0">
                <a:latin typeface="Franklin Gothic Medium Cond"/>
                <a:cs typeface="Franklin Gothic Medium Cond"/>
              </a:rPr>
              <a:t>D/I  Sensus/Survei</a:t>
            </a:r>
            <a:endParaRPr sz="1600">
              <a:latin typeface="Franklin Gothic Medium Cond"/>
              <a:cs typeface="Franklin Gothic Medium Cond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25267" y="2086355"/>
            <a:ext cx="719455" cy="556260"/>
          </a:xfrm>
          <a:custGeom>
            <a:avLst/>
            <a:gdLst/>
            <a:ahLst/>
            <a:cxnLst/>
            <a:rect l="l" t="t" r="r" b="b"/>
            <a:pathLst>
              <a:path w="719455" h="556260">
                <a:moveTo>
                  <a:pt x="441198" y="0"/>
                </a:moveTo>
                <a:lnTo>
                  <a:pt x="0" y="0"/>
                </a:lnTo>
                <a:lnTo>
                  <a:pt x="278130" y="278130"/>
                </a:lnTo>
                <a:lnTo>
                  <a:pt x="0" y="556260"/>
                </a:lnTo>
                <a:lnTo>
                  <a:pt x="441198" y="556260"/>
                </a:lnTo>
                <a:lnTo>
                  <a:pt x="719327" y="278130"/>
                </a:lnTo>
                <a:lnTo>
                  <a:pt x="441198" y="0"/>
                </a:lnTo>
                <a:close/>
              </a:path>
            </a:pathLst>
          </a:custGeom>
          <a:solidFill>
            <a:srgbClr val="C31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25267" y="2086355"/>
            <a:ext cx="719455" cy="556260"/>
          </a:xfrm>
          <a:custGeom>
            <a:avLst/>
            <a:gdLst/>
            <a:ahLst/>
            <a:cxnLst/>
            <a:rect l="l" t="t" r="r" b="b"/>
            <a:pathLst>
              <a:path w="719455" h="556260">
                <a:moveTo>
                  <a:pt x="0" y="0"/>
                </a:moveTo>
                <a:lnTo>
                  <a:pt x="441198" y="0"/>
                </a:lnTo>
                <a:lnTo>
                  <a:pt x="719327" y="278130"/>
                </a:lnTo>
                <a:lnTo>
                  <a:pt x="441198" y="556260"/>
                </a:lnTo>
                <a:lnTo>
                  <a:pt x="0" y="556260"/>
                </a:lnTo>
                <a:lnTo>
                  <a:pt x="278130" y="27813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871977" y="2205990"/>
            <a:ext cx="13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25367" y="1429511"/>
            <a:ext cx="2304415" cy="1899285"/>
          </a:xfrm>
          <a:custGeom>
            <a:avLst/>
            <a:gdLst/>
            <a:ahLst/>
            <a:cxnLst/>
            <a:rect l="l" t="t" r="r" b="b"/>
            <a:pathLst>
              <a:path w="2304415" h="1899285">
                <a:moveTo>
                  <a:pt x="0" y="1898904"/>
                </a:moveTo>
                <a:lnTo>
                  <a:pt x="2304288" y="1898904"/>
                </a:lnTo>
                <a:lnTo>
                  <a:pt x="2304288" y="0"/>
                </a:lnTo>
                <a:lnTo>
                  <a:pt x="0" y="0"/>
                </a:lnTo>
                <a:lnTo>
                  <a:pt x="0" y="1898904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09059" y="1522475"/>
            <a:ext cx="1100327" cy="11201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59443" y="1563977"/>
            <a:ext cx="275548" cy="2337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325367" y="2731007"/>
            <a:ext cx="2306320" cy="597535"/>
          </a:xfrm>
          <a:prstGeom prst="rect">
            <a:avLst/>
          </a:prstGeom>
          <a:solidFill>
            <a:srgbClr val="FFFFFF">
              <a:alpha val="19999"/>
            </a:srgbClr>
          </a:solidFill>
        </p:spPr>
        <p:txBody>
          <a:bodyPr vert="horz" wrap="square" lIns="0" tIns="26670" rIns="0" bIns="0" rtlCol="0">
            <a:spAutoFit/>
          </a:bodyPr>
          <a:lstStyle/>
          <a:p>
            <a:pPr marL="41910" algn="ctr">
              <a:lnSpc>
                <a:spcPct val="100000"/>
              </a:lnSpc>
              <a:spcBef>
                <a:spcPts val="210"/>
              </a:spcBef>
            </a:pPr>
            <a:r>
              <a:rPr sz="1600" spc="-10" dirty="0">
                <a:latin typeface="Franklin Gothic Medium Cond"/>
                <a:cs typeface="Franklin Gothic Medium Cond"/>
              </a:rPr>
              <a:t>BPS</a:t>
            </a:r>
            <a:endParaRPr sz="1600">
              <a:latin typeface="Franklin Gothic Medium Cond"/>
              <a:cs typeface="Franklin Gothic Medium Cond"/>
            </a:endParaRPr>
          </a:p>
          <a:p>
            <a:pPr marL="42545" algn="ctr">
              <a:lnSpc>
                <a:spcPct val="100000"/>
              </a:lnSpc>
            </a:pPr>
            <a:r>
              <a:rPr sz="1600" spc="-10" dirty="0">
                <a:latin typeface="Franklin Gothic Medium Cond"/>
                <a:cs typeface="Franklin Gothic Medium Cond"/>
              </a:rPr>
              <a:t>Kompilasi</a:t>
            </a:r>
            <a:r>
              <a:rPr sz="1600" spc="10" dirty="0">
                <a:latin typeface="Franklin Gothic Medium Cond"/>
                <a:cs typeface="Franklin Gothic Medium Cond"/>
              </a:rPr>
              <a:t> </a:t>
            </a:r>
            <a:r>
              <a:rPr sz="1600" dirty="0">
                <a:latin typeface="Franklin Gothic Medium Cond"/>
                <a:cs typeface="Franklin Gothic Medium Cond"/>
              </a:rPr>
              <a:t>Data</a:t>
            </a:r>
            <a:endParaRPr sz="1600">
              <a:latin typeface="Franklin Gothic Medium Cond"/>
              <a:cs typeface="Franklin Gothic Medium Cond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710428" y="2083307"/>
            <a:ext cx="721360" cy="556260"/>
          </a:xfrm>
          <a:custGeom>
            <a:avLst/>
            <a:gdLst/>
            <a:ahLst/>
            <a:cxnLst/>
            <a:rect l="l" t="t" r="r" b="b"/>
            <a:pathLst>
              <a:path w="721360" h="556260">
                <a:moveTo>
                  <a:pt x="442722" y="0"/>
                </a:moveTo>
                <a:lnTo>
                  <a:pt x="0" y="0"/>
                </a:lnTo>
                <a:lnTo>
                  <a:pt x="278130" y="278129"/>
                </a:lnTo>
                <a:lnTo>
                  <a:pt x="0" y="556259"/>
                </a:lnTo>
                <a:lnTo>
                  <a:pt x="442722" y="556259"/>
                </a:lnTo>
                <a:lnTo>
                  <a:pt x="720851" y="278129"/>
                </a:lnTo>
                <a:lnTo>
                  <a:pt x="442722" y="0"/>
                </a:lnTo>
                <a:close/>
              </a:path>
            </a:pathLst>
          </a:custGeom>
          <a:solidFill>
            <a:srgbClr val="C31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10428" y="2083307"/>
            <a:ext cx="721360" cy="556260"/>
          </a:xfrm>
          <a:custGeom>
            <a:avLst/>
            <a:gdLst/>
            <a:ahLst/>
            <a:cxnLst/>
            <a:rect l="l" t="t" r="r" b="b"/>
            <a:pathLst>
              <a:path w="721360" h="556260">
                <a:moveTo>
                  <a:pt x="0" y="0"/>
                </a:moveTo>
                <a:lnTo>
                  <a:pt x="442722" y="0"/>
                </a:lnTo>
                <a:lnTo>
                  <a:pt x="720851" y="278129"/>
                </a:lnTo>
                <a:lnTo>
                  <a:pt x="442722" y="556259"/>
                </a:lnTo>
                <a:lnTo>
                  <a:pt x="0" y="556259"/>
                </a:lnTo>
                <a:lnTo>
                  <a:pt x="278130" y="2781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069838" y="2202891"/>
            <a:ext cx="1301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895588" y="2113788"/>
            <a:ext cx="721360" cy="556260"/>
          </a:xfrm>
          <a:custGeom>
            <a:avLst/>
            <a:gdLst/>
            <a:ahLst/>
            <a:cxnLst/>
            <a:rect l="l" t="t" r="r" b="b"/>
            <a:pathLst>
              <a:path w="721359" h="556260">
                <a:moveTo>
                  <a:pt x="442721" y="0"/>
                </a:moveTo>
                <a:lnTo>
                  <a:pt x="0" y="0"/>
                </a:lnTo>
                <a:lnTo>
                  <a:pt x="278129" y="278129"/>
                </a:lnTo>
                <a:lnTo>
                  <a:pt x="0" y="556260"/>
                </a:lnTo>
                <a:lnTo>
                  <a:pt x="442721" y="556260"/>
                </a:lnTo>
                <a:lnTo>
                  <a:pt x="720851" y="278129"/>
                </a:lnTo>
                <a:lnTo>
                  <a:pt x="442721" y="0"/>
                </a:lnTo>
                <a:close/>
              </a:path>
            </a:pathLst>
          </a:custGeom>
          <a:solidFill>
            <a:srgbClr val="C31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895588" y="2113788"/>
            <a:ext cx="721360" cy="556260"/>
          </a:xfrm>
          <a:custGeom>
            <a:avLst/>
            <a:gdLst/>
            <a:ahLst/>
            <a:cxnLst/>
            <a:rect l="l" t="t" r="r" b="b"/>
            <a:pathLst>
              <a:path w="721359" h="556260">
                <a:moveTo>
                  <a:pt x="0" y="0"/>
                </a:moveTo>
                <a:lnTo>
                  <a:pt x="442721" y="0"/>
                </a:lnTo>
                <a:lnTo>
                  <a:pt x="720851" y="278129"/>
                </a:lnTo>
                <a:lnTo>
                  <a:pt x="442721" y="556260"/>
                </a:lnTo>
                <a:lnTo>
                  <a:pt x="0" y="556260"/>
                </a:lnTo>
                <a:lnTo>
                  <a:pt x="278129" y="2781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243441" y="2233676"/>
            <a:ext cx="13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697211" y="2731007"/>
            <a:ext cx="2303145" cy="597535"/>
          </a:xfrm>
          <a:prstGeom prst="rect">
            <a:avLst/>
          </a:prstGeom>
          <a:solidFill>
            <a:srgbClr val="FFFFFF">
              <a:alpha val="19999"/>
            </a:srgbClr>
          </a:solidFill>
        </p:spPr>
        <p:txBody>
          <a:bodyPr vert="horz" wrap="square" lIns="0" tIns="39370" rIns="0" bIns="0" rtlCol="0">
            <a:spAutoFit/>
          </a:bodyPr>
          <a:lstStyle/>
          <a:p>
            <a:pPr marL="200025" marR="190500" indent="101600">
              <a:lnSpc>
                <a:spcPct val="100000"/>
              </a:lnSpc>
              <a:spcBef>
                <a:spcPts val="310"/>
              </a:spcBef>
            </a:pPr>
            <a:r>
              <a:rPr sz="1600" spc="-5" dirty="0">
                <a:latin typeface="Franklin Gothic Medium Cond"/>
                <a:cs typeface="Franklin Gothic Medium Cond"/>
              </a:rPr>
              <a:t>Pengemasan informasi  </a:t>
            </a:r>
            <a:r>
              <a:rPr sz="1600" spc="-10" dirty="0">
                <a:latin typeface="Franklin Gothic Medium Cond"/>
                <a:cs typeface="Franklin Gothic Medium Cond"/>
              </a:rPr>
              <a:t>untuk diseminasi</a:t>
            </a:r>
            <a:r>
              <a:rPr sz="1600" spc="50" dirty="0">
                <a:latin typeface="Franklin Gothic Medium Cond"/>
                <a:cs typeface="Franklin Gothic Medium Cond"/>
              </a:rPr>
              <a:t> </a:t>
            </a:r>
            <a:r>
              <a:rPr sz="1600" spc="-5" dirty="0">
                <a:latin typeface="Franklin Gothic Medium Cond"/>
                <a:cs typeface="Franklin Gothic Medium Cond"/>
              </a:rPr>
              <a:t>statistik</a:t>
            </a:r>
            <a:endParaRPr sz="1600">
              <a:latin typeface="Franklin Gothic Medium Cond"/>
              <a:cs typeface="Franklin Gothic Medium Cond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084307" y="1418844"/>
            <a:ext cx="1443227" cy="1315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823447" y="4821935"/>
            <a:ext cx="819911" cy="8183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955401" y="5847079"/>
            <a:ext cx="8629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Franklin Gothic Medium Cond"/>
                <a:cs typeface="Franklin Gothic Medium Cond"/>
              </a:rPr>
              <a:t>Publikasi</a:t>
            </a:r>
            <a:r>
              <a:rPr sz="1600" spc="-60" dirty="0">
                <a:latin typeface="Franklin Gothic Medium Cond"/>
                <a:cs typeface="Franklin Gothic Medium Cond"/>
              </a:rPr>
              <a:t> </a:t>
            </a:r>
            <a:r>
              <a:rPr sz="1600" spc="-5" dirty="0">
                <a:latin typeface="Franklin Gothic Medium Cond"/>
                <a:cs typeface="Franklin Gothic Medium Cond"/>
              </a:rPr>
              <a:t>&amp;</a:t>
            </a:r>
            <a:endParaRPr sz="1600">
              <a:latin typeface="Franklin Gothic Medium Cond"/>
              <a:cs typeface="Franklin Gothic Medium Cond"/>
            </a:endParaRPr>
          </a:p>
          <a:p>
            <a:pPr marL="71120">
              <a:lnSpc>
                <a:spcPct val="100000"/>
              </a:lnSpc>
            </a:pPr>
            <a:r>
              <a:rPr sz="1600" dirty="0">
                <a:latin typeface="Franklin Gothic Medium Cond"/>
                <a:cs typeface="Franklin Gothic Medium Cond"/>
              </a:rPr>
              <a:t>Infografis</a:t>
            </a:r>
            <a:endParaRPr sz="1600">
              <a:latin typeface="Franklin Gothic Medium Cond"/>
              <a:cs typeface="Franklin Gothic Medium Cond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368028" y="4767071"/>
            <a:ext cx="1037844" cy="9281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186036" y="5862929"/>
            <a:ext cx="13411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" marR="5080" indent="-32384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Franklin Gothic Medium Cond"/>
                <a:cs typeface="Franklin Gothic Medium Cond"/>
              </a:rPr>
              <a:t>Indikator Statistik  Dasar &amp; Sektoral</a:t>
            </a:r>
            <a:endParaRPr sz="1600">
              <a:latin typeface="Franklin Gothic Medium Cond"/>
              <a:cs typeface="Franklin Gothic Medium Con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01384" y="2726435"/>
            <a:ext cx="2304415" cy="597535"/>
          </a:xfrm>
          <a:prstGeom prst="rect">
            <a:avLst/>
          </a:prstGeom>
          <a:solidFill>
            <a:srgbClr val="FFFFFF">
              <a:alpha val="19999"/>
            </a:srgbClr>
          </a:solidFill>
        </p:spPr>
        <p:txBody>
          <a:bodyPr vert="horz" wrap="square" lIns="0" tIns="43815" rIns="0" bIns="0" rtlCol="0">
            <a:spAutoFit/>
          </a:bodyPr>
          <a:lstStyle/>
          <a:p>
            <a:pPr marL="233679" marR="276860" indent="24130">
              <a:lnSpc>
                <a:spcPct val="100000"/>
              </a:lnSpc>
              <a:spcBef>
                <a:spcPts val="345"/>
              </a:spcBef>
            </a:pPr>
            <a:r>
              <a:rPr sz="1600" spc="-10" dirty="0">
                <a:latin typeface="Franklin Gothic Medium Cond"/>
                <a:cs typeface="Franklin Gothic Medium Cond"/>
              </a:rPr>
              <a:t>Tabulasi/Penghitungan  </a:t>
            </a:r>
            <a:r>
              <a:rPr sz="1600" spc="-5" dirty="0">
                <a:latin typeface="Franklin Gothic Medium Cond"/>
                <a:cs typeface="Franklin Gothic Medium Cond"/>
              </a:rPr>
              <a:t>Indikator/Agregasi/DLL</a:t>
            </a:r>
            <a:endParaRPr sz="1600">
              <a:latin typeface="Franklin Gothic Medium Cond"/>
              <a:cs typeface="Franklin Gothic Medium Cond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034783" y="1574291"/>
            <a:ext cx="1138427" cy="11384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300459" y="3541776"/>
            <a:ext cx="556260" cy="721360"/>
          </a:xfrm>
          <a:custGeom>
            <a:avLst/>
            <a:gdLst/>
            <a:ahLst/>
            <a:cxnLst/>
            <a:rect l="l" t="t" r="r" b="b"/>
            <a:pathLst>
              <a:path w="556259" h="721360">
                <a:moveTo>
                  <a:pt x="0" y="0"/>
                </a:moveTo>
                <a:lnTo>
                  <a:pt x="0" y="442722"/>
                </a:lnTo>
                <a:lnTo>
                  <a:pt x="278130" y="720851"/>
                </a:lnTo>
                <a:lnTo>
                  <a:pt x="556260" y="442722"/>
                </a:lnTo>
                <a:lnTo>
                  <a:pt x="556260" y="278130"/>
                </a:lnTo>
                <a:lnTo>
                  <a:pt x="278130" y="278130"/>
                </a:lnTo>
                <a:lnTo>
                  <a:pt x="0" y="0"/>
                </a:lnTo>
                <a:close/>
              </a:path>
              <a:path w="556259" h="721360">
                <a:moveTo>
                  <a:pt x="556260" y="0"/>
                </a:moveTo>
                <a:lnTo>
                  <a:pt x="278130" y="278130"/>
                </a:lnTo>
                <a:lnTo>
                  <a:pt x="556260" y="278130"/>
                </a:lnTo>
                <a:lnTo>
                  <a:pt x="556260" y="0"/>
                </a:lnTo>
                <a:close/>
              </a:path>
            </a:pathLst>
          </a:custGeom>
          <a:solidFill>
            <a:srgbClr val="C31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300459" y="3541776"/>
            <a:ext cx="556260" cy="721360"/>
          </a:xfrm>
          <a:custGeom>
            <a:avLst/>
            <a:gdLst/>
            <a:ahLst/>
            <a:cxnLst/>
            <a:rect l="l" t="t" r="r" b="b"/>
            <a:pathLst>
              <a:path w="556259" h="721360">
                <a:moveTo>
                  <a:pt x="556260" y="0"/>
                </a:moveTo>
                <a:lnTo>
                  <a:pt x="556260" y="442722"/>
                </a:lnTo>
                <a:lnTo>
                  <a:pt x="278130" y="720851"/>
                </a:lnTo>
                <a:lnTo>
                  <a:pt x="0" y="442722"/>
                </a:lnTo>
                <a:lnTo>
                  <a:pt x="0" y="0"/>
                </a:lnTo>
                <a:lnTo>
                  <a:pt x="278130" y="278130"/>
                </a:lnTo>
                <a:lnTo>
                  <a:pt x="556260" y="0"/>
                </a:lnTo>
                <a:close/>
              </a:path>
            </a:pathLst>
          </a:custGeom>
          <a:ln w="1219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1518518" y="3848480"/>
            <a:ext cx="13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572255" y="5210555"/>
            <a:ext cx="719455" cy="556260"/>
          </a:xfrm>
          <a:custGeom>
            <a:avLst/>
            <a:gdLst/>
            <a:ahLst/>
            <a:cxnLst/>
            <a:rect l="l" t="t" r="r" b="b"/>
            <a:pathLst>
              <a:path w="719454" h="556260">
                <a:moveTo>
                  <a:pt x="719328" y="0"/>
                </a:moveTo>
                <a:lnTo>
                  <a:pt x="278130" y="0"/>
                </a:lnTo>
                <a:lnTo>
                  <a:pt x="0" y="278130"/>
                </a:lnTo>
                <a:lnTo>
                  <a:pt x="278130" y="556260"/>
                </a:lnTo>
                <a:lnTo>
                  <a:pt x="719328" y="556260"/>
                </a:lnTo>
                <a:lnTo>
                  <a:pt x="441198" y="278130"/>
                </a:lnTo>
                <a:lnTo>
                  <a:pt x="719328" y="0"/>
                </a:lnTo>
                <a:close/>
              </a:path>
            </a:pathLst>
          </a:custGeom>
          <a:solidFill>
            <a:srgbClr val="C31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72255" y="5210555"/>
            <a:ext cx="719455" cy="556260"/>
          </a:xfrm>
          <a:custGeom>
            <a:avLst/>
            <a:gdLst/>
            <a:ahLst/>
            <a:cxnLst/>
            <a:rect l="l" t="t" r="r" b="b"/>
            <a:pathLst>
              <a:path w="719454" h="556260">
                <a:moveTo>
                  <a:pt x="719328" y="0"/>
                </a:moveTo>
                <a:lnTo>
                  <a:pt x="278130" y="0"/>
                </a:lnTo>
                <a:lnTo>
                  <a:pt x="0" y="278130"/>
                </a:lnTo>
                <a:lnTo>
                  <a:pt x="278130" y="556260"/>
                </a:lnTo>
                <a:lnTo>
                  <a:pt x="719328" y="556260"/>
                </a:lnTo>
                <a:lnTo>
                  <a:pt x="441198" y="278130"/>
                </a:lnTo>
                <a:lnTo>
                  <a:pt x="719328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801871" y="5331078"/>
            <a:ext cx="13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6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866888" y="5210555"/>
            <a:ext cx="721360" cy="556260"/>
          </a:xfrm>
          <a:custGeom>
            <a:avLst/>
            <a:gdLst/>
            <a:ahLst/>
            <a:cxnLst/>
            <a:rect l="l" t="t" r="r" b="b"/>
            <a:pathLst>
              <a:path w="721359" h="556260">
                <a:moveTo>
                  <a:pt x="720851" y="0"/>
                </a:moveTo>
                <a:lnTo>
                  <a:pt x="278129" y="0"/>
                </a:lnTo>
                <a:lnTo>
                  <a:pt x="0" y="278130"/>
                </a:lnTo>
                <a:lnTo>
                  <a:pt x="278129" y="556260"/>
                </a:lnTo>
                <a:lnTo>
                  <a:pt x="720851" y="556260"/>
                </a:lnTo>
                <a:lnTo>
                  <a:pt x="442721" y="278130"/>
                </a:lnTo>
                <a:lnTo>
                  <a:pt x="720851" y="0"/>
                </a:lnTo>
                <a:close/>
              </a:path>
            </a:pathLst>
          </a:custGeom>
          <a:solidFill>
            <a:srgbClr val="C31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66888" y="5210555"/>
            <a:ext cx="721360" cy="556260"/>
          </a:xfrm>
          <a:custGeom>
            <a:avLst/>
            <a:gdLst/>
            <a:ahLst/>
            <a:cxnLst/>
            <a:rect l="l" t="t" r="r" b="b"/>
            <a:pathLst>
              <a:path w="721359" h="556260">
                <a:moveTo>
                  <a:pt x="720851" y="0"/>
                </a:moveTo>
                <a:lnTo>
                  <a:pt x="278129" y="0"/>
                </a:lnTo>
                <a:lnTo>
                  <a:pt x="0" y="278130"/>
                </a:lnTo>
                <a:lnTo>
                  <a:pt x="278129" y="556260"/>
                </a:lnTo>
                <a:lnTo>
                  <a:pt x="720851" y="556260"/>
                </a:lnTo>
                <a:lnTo>
                  <a:pt x="442721" y="278130"/>
                </a:lnTo>
                <a:lnTo>
                  <a:pt x="720851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097139" y="5331078"/>
            <a:ext cx="13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69747" y="3541776"/>
            <a:ext cx="556260" cy="721360"/>
          </a:xfrm>
          <a:custGeom>
            <a:avLst/>
            <a:gdLst/>
            <a:ahLst/>
            <a:cxnLst/>
            <a:rect l="l" t="t" r="r" b="b"/>
            <a:pathLst>
              <a:path w="556260" h="721360">
                <a:moveTo>
                  <a:pt x="278130" y="0"/>
                </a:moveTo>
                <a:lnTo>
                  <a:pt x="0" y="278130"/>
                </a:lnTo>
                <a:lnTo>
                  <a:pt x="0" y="720851"/>
                </a:lnTo>
                <a:lnTo>
                  <a:pt x="278130" y="442722"/>
                </a:lnTo>
                <a:lnTo>
                  <a:pt x="556260" y="442722"/>
                </a:lnTo>
                <a:lnTo>
                  <a:pt x="556260" y="278130"/>
                </a:lnTo>
                <a:lnTo>
                  <a:pt x="278130" y="0"/>
                </a:lnTo>
                <a:close/>
              </a:path>
              <a:path w="556260" h="721360">
                <a:moveTo>
                  <a:pt x="556260" y="442722"/>
                </a:moveTo>
                <a:lnTo>
                  <a:pt x="278130" y="442722"/>
                </a:lnTo>
                <a:lnTo>
                  <a:pt x="556260" y="720851"/>
                </a:lnTo>
                <a:lnTo>
                  <a:pt x="556260" y="442722"/>
                </a:lnTo>
                <a:close/>
              </a:path>
            </a:pathLst>
          </a:custGeom>
          <a:solidFill>
            <a:srgbClr val="C31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9747" y="3541776"/>
            <a:ext cx="556260" cy="721360"/>
          </a:xfrm>
          <a:custGeom>
            <a:avLst/>
            <a:gdLst/>
            <a:ahLst/>
            <a:cxnLst/>
            <a:rect l="l" t="t" r="r" b="b"/>
            <a:pathLst>
              <a:path w="556260" h="721360">
                <a:moveTo>
                  <a:pt x="0" y="720851"/>
                </a:moveTo>
                <a:lnTo>
                  <a:pt x="0" y="278130"/>
                </a:lnTo>
                <a:lnTo>
                  <a:pt x="278130" y="0"/>
                </a:lnTo>
                <a:lnTo>
                  <a:pt x="556260" y="278130"/>
                </a:lnTo>
                <a:lnTo>
                  <a:pt x="556260" y="720851"/>
                </a:lnTo>
                <a:lnTo>
                  <a:pt x="278130" y="442722"/>
                </a:lnTo>
                <a:lnTo>
                  <a:pt x="0" y="720851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81380" y="3672332"/>
            <a:ext cx="13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7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517135" y="5839967"/>
            <a:ext cx="3131820" cy="599440"/>
          </a:xfrm>
          <a:prstGeom prst="rect">
            <a:avLst/>
          </a:prstGeom>
          <a:solidFill>
            <a:srgbClr val="FFFFFF">
              <a:alpha val="19999"/>
            </a:srgbClr>
          </a:solidFill>
        </p:spPr>
        <p:txBody>
          <a:bodyPr vert="horz" wrap="square" lIns="0" tIns="34925" rIns="0" bIns="0" rtlCol="0">
            <a:spAutoFit/>
          </a:bodyPr>
          <a:lstStyle/>
          <a:p>
            <a:pPr marL="521334" marR="351790" indent="-128270">
              <a:lnSpc>
                <a:spcPct val="100000"/>
              </a:lnSpc>
              <a:spcBef>
                <a:spcPts val="275"/>
              </a:spcBef>
            </a:pPr>
            <a:r>
              <a:rPr sz="1600" spc="-5" dirty="0">
                <a:latin typeface="Franklin Gothic Medium Cond"/>
                <a:cs typeface="Franklin Gothic Medium Cond"/>
              </a:rPr>
              <a:t>Informasi dapat diakses </a:t>
            </a:r>
            <a:r>
              <a:rPr sz="1600" spc="-10" dirty="0">
                <a:latin typeface="Franklin Gothic Medium Cond"/>
                <a:cs typeface="Franklin Gothic Medium Cond"/>
              </a:rPr>
              <a:t>melalui  </a:t>
            </a:r>
            <a:r>
              <a:rPr sz="1600" spc="-5" dirty="0">
                <a:latin typeface="Franklin Gothic Medium Cond"/>
                <a:cs typeface="Franklin Gothic Medium Cond"/>
              </a:rPr>
              <a:t>website </a:t>
            </a:r>
            <a:r>
              <a:rPr sz="1600" dirty="0">
                <a:latin typeface="Franklin Gothic Medium Cond"/>
                <a:cs typeface="Franklin Gothic Medium Cond"/>
              </a:rPr>
              <a:t>atau </a:t>
            </a:r>
            <a:r>
              <a:rPr sz="1600" spc="-5" dirty="0">
                <a:latin typeface="Franklin Gothic Medium Cond"/>
                <a:cs typeface="Franklin Gothic Medium Cond"/>
              </a:rPr>
              <a:t>aplikasi</a:t>
            </a:r>
            <a:r>
              <a:rPr sz="1600" spc="40" dirty="0">
                <a:latin typeface="Franklin Gothic Medium Cond"/>
                <a:cs typeface="Franklin Gothic Medium Cond"/>
              </a:rPr>
              <a:t> </a:t>
            </a:r>
            <a:r>
              <a:rPr sz="1600" spc="-10" dirty="0">
                <a:latin typeface="Franklin Gothic Medium Cond"/>
                <a:cs typeface="Franklin Gothic Medium Cond"/>
              </a:rPr>
              <a:t>mobile</a:t>
            </a:r>
            <a:endParaRPr sz="1600">
              <a:latin typeface="Franklin Gothic Medium Cond"/>
              <a:cs typeface="Franklin Gothic Medium Con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517135" y="5569711"/>
            <a:ext cx="3131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6239">
              <a:lnSpc>
                <a:spcPct val="100000"/>
              </a:lnSpc>
              <a:spcBef>
                <a:spcPts val="100"/>
              </a:spcBef>
            </a:pPr>
            <a:r>
              <a:rPr sz="1400" b="1" i="1" spc="-20" dirty="0">
                <a:solidFill>
                  <a:srgbClr val="C00000"/>
                </a:solidFill>
                <a:latin typeface="Calibri"/>
                <a:cs typeface="Calibri"/>
                <a:hlinkClick r:id="rId14"/>
              </a:rPr>
              <a:t>WWW.BPS.GO.ID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99566" y="3707129"/>
            <a:ext cx="19672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Simpul 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komunikasi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untuk  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mengakses data oleh siapapun  secara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terbuka dan</a:t>
            </a:r>
            <a:r>
              <a:rPr sz="12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cuma-cuma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856988" y="4512564"/>
            <a:ext cx="1324356" cy="13243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17947" y="4651247"/>
            <a:ext cx="1202436" cy="8397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30696" y="4619244"/>
            <a:ext cx="940307" cy="9403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74535" y="4712208"/>
            <a:ext cx="457200" cy="7421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40207" y="5839967"/>
            <a:ext cx="3131820" cy="599440"/>
          </a:xfrm>
          <a:prstGeom prst="rect">
            <a:avLst/>
          </a:prstGeom>
          <a:solidFill>
            <a:srgbClr val="FFFFFF">
              <a:alpha val="19999"/>
            </a:srgbClr>
          </a:solidFill>
        </p:spPr>
        <p:txBody>
          <a:bodyPr vert="horz" wrap="square" lIns="0" tIns="34925" rIns="0" bIns="0" rtlCol="0">
            <a:spAutoFit/>
          </a:bodyPr>
          <a:lstStyle/>
          <a:p>
            <a:pPr marL="1035685" marR="459105" indent="-586740">
              <a:lnSpc>
                <a:spcPct val="100000"/>
              </a:lnSpc>
              <a:spcBef>
                <a:spcPts val="275"/>
              </a:spcBef>
            </a:pPr>
            <a:r>
              <a:rPr sz="1600" spc="-5" dirty="0">
                <a:latin typeface="Franklin Gothic Medium Cond"/>
                <a:cs typeface="Franklin Gothic Medium Cond"/>
              </a:rPr>
              <a:t>Interoperabilitas </a:t>
            </a:r>
            <a:r>
              <a:rPr sz="1600" dirty="0">
                <a:latin typeface="Franklin Gothic Medium Cond"/>
                <a:cs typeface="Franklin Gothic Medium Cond"/>
              </a:rPr>
              <a:t>data </a:t>
            </a:r>
            <a:r>
              <a:rPr sz="1600" spc="-10" dirty="0">
                <a:latin typeface="Franklin Gothic Medium Cond"/>
                <a:cs typeface="Franklin Gothic Medium Cond"/>
              </a:rPr>
              <a:t>melalui  </a:t>
            </a:r>
            <a:r>
              <a:rPr sz="1600" spc="-5" dirty="0">
                <a:latin typeface="Franklin Gothic Medium Cond"/>
                <a:cs typeface="Franklin Gothic Medium Cond"/>
              </a:rPr>
              <a:t>API</a:t>
            </a:r>
            <a:r>
              <a:rPr sz="1600" dirty="0">
                <a:latin typeface="Franklin Gothic Medium Cond"/>
                <a:cs typeface="Franklin Gothic Medium Cond"/>
              </a:rPr>
              <a:t> Webservis</a:t>
            </a:r>
            <a:endParaRPr sz="1600">
              <a:latin typeface="Franklin Gothic Medium Cond"/>
              <a:cs typeface="Franklin Gothic Medium Cond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04087" y="4632959"/>
            <a:ext cx="1898904" cy="11948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41503" y="6567627"/>
            <a:ext cx="51028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P I : </a:t>
            </a:r>
            <a:r>
              <a:rPr sz="1100" i="1" spc="-5" dirty="0">
                <a:solidFill>
                  <a:srgbClr val="FFFFFF"/>
                </a:solidFill>
                <a:latin typeface="Calibri"/>
                <a:cs typeface="Calibri"/>
              </a:rPr>
              <a:t>Application Programming </a:t>
            </a:r>
            <a:r>
              <a:rPr sz="1100" i="1" dirty="0">
                <a:solidFill>
                  <a:srgbClr val="FFFFFF"/>
                </a:solidFill>
                <a:latin typeface="Calibri"/>
                <a:cs typeface="Calibri"/>
              </a:rPr>
              <a:t>Interface (Antar Muka </a:t>
            </a:r>
            <a:r>
              <a:rPr sz="1100" i="1" spc="-5" dirty="0">
                <a:solidFill>
                  <a:srgbClr val="FFFFFF"/>
                </a:solidFill>
                <a:latin typeface="Calibri"/>
                <a:cs typeface="Calibri"/>
              </a:rPr>
              <a:t>Pemrograman Aplikasi),</a:t>
            </a:r>
            <a:r>
              <a:rPr sz="11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Calibri"/>
                <a:cs typeface="Calibri"/>
              </a:rPr>
              <a:t>Wikipedia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62000" cy="2092325"/>
          </a:xfrm>
          <a:custGeom>
            <a:avLst/>
            <a:gdLst/>
            <a:ahLst/>
            <a:cxnLst/>
            <a:rect l="l" t="t" r="r" b="b"/>
            <a:pathLst>
              <a:path w="762000" h="2092325">
                <a:moveTo>
                  <a:pt x="761542" y="0"/>
                </a:moveTo>
                <a:lnTo>
                  <a:pt x="664222" y="0"/>
                </a:lnTo>
                <a:lnTo>
                  <a:pt x="0" y="1824989"/>
                </a:lnTo>
                <a:lnTo>
                  <a:pt x="0" y="2092325"/>
                </a:lnTo>
                <a:lnTo>
                  <a:pt x="761542" y="0"/>
                </a:lnTo>
                <a:close/>
              </a:path>
              <a:path w="762000" h="2092325">
                <a:moveTo>
                  <a:pt x="605510" y="0"/>
                </a:moveTo>
                <a:lnTo>
                  <a:pt x="410895" y="0"/>
                </a:lnTo>
                <a:lnTo>
                  <a:pt x="0" y="1128902"/>
                </a:lnTo>
                <a:lnTo>
                  <a:pt x="0" y="1663573"/>
                </a:lnTo>
                <a:lnTo>
                  <a:pt x="605510" y="0"/>
                </a:lnTo>
                <a:close/>
              </a:path>
              <a:path w="762000" h="2092325">
                <a:moveTo>
                  <a:pt x="352183" y="0"/>
                </a:moveTo>
                <a:lnTo>
                  <a:pt x="254876" y="0"/>
                </a:lnTo>
                <a:lnTo>
                  <a:pt x="0" y="700277"/>
                </a:lnTo>
                <a:lnTo>
                  <a:pt x="0" y="967613"/>
                </a:lnTo>
                <a:lnTo>
                  <a:pt x="352183" y="0"/>
                </a:lnTo>
                <a:close/>
              </a:path>
              <a:path w="762000" h="2092325">
                <a:moveTo>
                  <a:pt x="196164" y="0"/>
                </a:moveTo>
                <a:lnTo>
                  <a:pt x="1547" y="0"/>
                </a:lnTo>
                <a:lnTo>
                  <a:pt x="0" y="4191"/>
                </a:lnTo>
                <a:lnTo>
                  <a:pt x="0" y="538988"/>
                </a:lnTo>
                <a:lnTo>
                  <a:pt x="1961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17314" y="132079"/>
            <a:ext cx="4096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Indeks </a:t>
            </a:r>
            <a:r>
              <a:rPr sz="2400" spc="-10" dirty="0">
                <a:latin typeface="Calibri"/>
                <a:cs typeface="Calibri"/>
              </a:rPr>
              <a:t>Pembangunan TIK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(IP-TIK)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95627" y="772668"/>
            <a:ext cx="4453128" cy="5713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5213" y="4778629"/>
            <a:ext cx="1014094" cy="167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985" marR="5080" indent="-120014" algn="r">
              <a:lnSpc>
                <a:spcPct val="1203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ku 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9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215"/>
              </a:spcBef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Sulawesi</a:t>
            </a:r>
            <a:r>
              <a:rPr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Tengah</a:t>
            </a:r>
            <a:endParaRPr sz="900">
              <a:latin typeface="Calibri"/>
              <a:cs typeface="Calibri"/>
            </a:endParaRPr>
          </a:p>
          <a:p>
            <a:pPr marL="35560" marR="5080" indent="535940" algn="r">
              <a:lnSpc>
                <a:spcPct val="120200"/>
              </a:lnSpc>
            </a:pP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g 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Nusa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Tenggara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Barat  Kalimantan</a:t>
            </a:r>
            <a:r>
              <a:rPr sz="9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Barat  Maluku</a:t>
            </a:r>
            <a:r>
              <a:rPr sz="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Utara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Sulawesi</a:t>
            </a:r>
            <a:r>
              <a:rPr sz="9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Barat</a:t>
            </a:r>
            <a:endParaRPr sz="9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219"/>
              </a:spcBef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Nusa Tenggara</a:t>
            </a:r>
            <a:r>
              <a:rPr sz="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Timur</a:t>
            </a:r>
            <a:endParaRPr sz="9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7872" y="1975866"/>
            <a:ext cx="922019" cy="167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804" marR="5715" indent="186690" algn="r">
              <a:lnSpc>
                <a:spcPct val="1202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Jawa</a:t>
            </a:r>
            <a:r>
              <a:rPr sz="9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Barat 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Sulawesi</a:t>
            </a:r>
            <a:r>
              <a:rPr sz="9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Utara</a:t>
            </a:r>
            <a:endParaRPr sz="900">
              <a:latin typeface="Calibri"/>
              <a:cs typeface="Calibri"/>
            </a:endParaRPr>
          </a:p>
          <a:p>
            <a:pPr marL="12700" marR="5715" indent="692150" algn="r">
              <a:lnSpc>
                <a:spcPct val="120200"/>
              </a:lnSpc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au  Kalimantan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Selatan</a:t>
            </a:r>
            <a:endParaRPr sz="900">
              <a:latin typeface="Calibri"/>
              <a:cs typeface="Calibri"/>
            </a:endParaRPr>
          </a:p>
          <a:p>
            <a:pPr marL="135255" marR="5080" indent="245110" algn="r">
              <a:lnSpc>
                <a:spcPct val="120200"/>
              </a:lnSpc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Jawa</a:t>
            </a:r>
            <a:r>
              <a:rPr sz="9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Timur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Jawa</a:t>
            </a:r>
            <a:r>
              <a:rPr sz="9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Tengah 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Sumatera</a:t>
            </a:r>
            <a:r>
              <a:rPr sz="9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Barat 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Sulawesi</a:t>
            </a:r>
            <a:r>
              <a:rPr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Selatan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Papua</a:t>
            </a:r>
            <a:r>
              <a:rPr sz="9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Barat 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Sumatera</a:t>
            </a:r>
            <a:r>
              <a:rPr sz="9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Utara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59231" y="877697"/>
          <a:ext cx="5149214" cy="11165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3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6050">
                <a:tc>
                  <a:txBody>
                    <a:bodyPr/>
                    <a:lstStyle/>
                    <a:p>
                      <a:pPr marR="1649095" algn="r">
                        <a:lnSpc>
                          <a:spcPts val="955"/>
                        </a:lnSpc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DKI</a:t>
                      </a:r>
                      <a:r>
                        <a:rPr sz="900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Jakarta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855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7.14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09">
                <a:tc>
                  <a:txBody>
                    <a:bodyPr/>
                    <a:lstStyle/>
                    <a:p>
                      <a:pPr marR="164846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9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Yogyakarta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005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6.66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909">
                <a:tc>
                  <a:txBody>
                    <a:bodyPr/>
                    <a:lstStyle/>
                    <a:p>
                      <a:pPr marR="16490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005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6.23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846">
                <a:tc>
                  <a:txBody>
                    <a:bodyPr/>
                    <a:lstStyle/>
                    <a:p>
                      <a:pPr marR="16490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Kepulauan</a:t>
                      </a:r>
                      <a:r>
                        <a:rPr sz="9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Riau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ts val="1005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6.14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909">
                <a:tc>
                  <a:txBody>
                    <a:bodyPr/>
                    <a:lstStyle/>
                    <a:p>
                      <a:pPr marR="16490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Kalimantan</a:t>
                      </a:r>
                      <a:r>
                        <a:rPr sz="900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Timur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ts val="1005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6.14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909">
                <a:tc>
                  <a:txBody>
                    <a:bodyPr/>
                    <a:lstStyle/>
                    <a:p>
                      <a:pPr marR="16490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ts val="1005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5.8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R="1649730" algn="r">
                        <a:lnSpc>
                          <a:spcPts val="1025"/>
                        </a:lnSpc>
                        <a:spcBef>
                          <a:spcPts val="2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Kalimantan</a:t>
                      </a:r>
                      <a:r>
                        <a:rPr sz="900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Utara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5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5.76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486658" y="6277457"/>
            <a:ext cx="170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3.3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40911" y="4766055"/>
            <a:ext cx="720725" cy="150939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504190">
              <a:lnSpc>
                <a:spcPct val="100000"/>
              </a:lnSpc>
              <a:spcBef>
                <a:spcPts val="31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4.68</a:t>
            </a:r>
            <a:endParaRPr sz="900">
              <a:latin typeface="Calibri"/>
              <a:cs typeface="Calibri"/>
            </a:endParaRPr>
          </a:p>
          <a:p>
            <a:pPr marL="493395">
              <a:lnSpc>
                <a:spcPct val="100000"/>
              </a:lnSpc>
              <a:spcBef>
                <a:spcPts val="22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4.66</a:t>
            </a:r>
            <a:endParaRPr sz="900">
              <a:latin typeface="Calibri"/>
              <a:cs typeface="Calibri"/>
            </a:endParaRPr>
          </a:p>
          <a:p>
            <a:pPr marL="412115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4.51</a:t>
            </a:r>
            <a:endParaRPr sz="900">
              <a:latin typeface="Calibri"/>
              <a:cs typeface="Calibri"/>
            </a:endParaRPr>
          </a:p>
          <a:p>
            <a:pPr marL="407034">
              <a:lnSpc>
                <a:spcPct val="100000"/>
              </a:lnSpc>
              <a:spcBef>
                <a:spcPts val="22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4.5</a:t>
            </a:r>
            <a:endParaRPr sz="900">
              <a:latin typeface="Calibri"/>
              <a:cs typeface="Calibri"/>
            </a:endParaRPr>
          </a:p>
          <a:p>
            <a:pPr marL="342265">
              <a:lnSpc>
                <a:spcPct val="100000"/>
              </a:lnSpc>
              <a:spcBef>
                <a:spcPts val="22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4.38</a:t>
            </a:r>
            <a:endParaRPr sz="900">
              <a:latin typeface="Calibri"/>
              <a:cs typeface="Calibri"/>
            </a:endParaRPr>
          </a:p>
          <a:p>
            <a:pPr marL="342265">
              <a:lnSpc>
                <a:spcPct val="100000"/>
              </a:lnSpc>
              <a:spcBef>
                <a:spcPts val="219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4.38</a:t>
            </a:r>
            <a:endParaRPr sz="900">
              <a:latin typeface="Calibri"/>
              <a:cs typeface="Calibri"/>
            </a:endParaRPr>
          </a:p>
          <a:p>
            <a:pPr marL="266065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4.24</a:t>
            </a:r>
            <a:endParaRPr sz="900">
              <a:latin typeface="Calibri"/>
              <a:cs typeface="Calibri"/>
            </a:endParaRPr>
          </a:p>
          <a:p>
            <a:pPr marL="212090">
              <a:lnSpc>
                <a:spcPct val="100000"/>
              </a:lnSpc>
              <a:spcBef>
                <a:spcPts val="22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4.14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3.77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73371" y="1962912"/>
            <a:ext cx="601345" cy="167449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85445">
              <a:lnSpc>
                <a:spcPct val="100000"/>
              </a:lnSpc>
              <a:spcBef>
                <a:spcPts val="31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5.63</a:t>
            </a:r>
            <a:endParaRPr sz="900">
              <a:latin typeface="Calibri"/>
              <a:cs typeface="Calibri"/>
            </a:endParaRPr>
          </a:p>
          <a:p>
            <a:pPr marL="223520">
              <a:lnSpc>
                <a:spcPct val="100000"/>
              </a:lnSpc>
              <a:spcBef>
                <a:spcPts val="22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5.33</a:t>
            </a:r>
            <a:endParaRPr sz="900">
              <a:latin typeface="Calibri"/>
              <a:cs typeface="Calibri"/>
            </a:endParaRPr>
          </a:p>
          <a:p>
            <a:pPr marL="179705">
              <a:lnSpc>
                <a:spcPct val="100000"/>
              </a:lnSpc>
              <a:spcBef>
                <a:spcPts val="22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5.25</a:t>
            </a:r>
            <a:endParaRPr sz="900">
              <a:latin typeface="Calibri"/>
              <a:cs typeface="Calibri"/>
            </a:endParaRPr>
          </a:p>
          <a:p>
            <a:pPr marL="168910">
              <a:lnSpc>
                <a:spcPct val="100000"/>
              </a:lnSpc>
              <a:spcBef>
                <a:spcPts val="219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5.23</a:t>
            </a:r>
            <a:endParaRPr sz="900">
              <a:latin typeface="Calibri"/>
              <a:cs typeface="Calibri"/>
            </a:endParaRPr>
          </a:p>
          <a:p>
            <a:pPr marL="153035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5.2</a:t>
            </a:r>
            <a:endParaRPr sz="900">
              <a:latin typeface="Calibri"/>
              <a:cs typeface="Calibri"/>
            </a:endParaRPr>
          </a:p>
          <a:p>
            <a:pPr marL="136525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5.17</a:t>
            </a:r>
            <a:endParaRPr sz="900">
              <a:latin typeface="Calibri"/>
              <a:cs typeface="Calibri"/>
            </a:endParaRPr>
          </a:p>
          <a:p>
            <a:pPr marL="109855">
              <a:lnSpc>
                <a:spcPct val="100000"/>
              </a:lnSpc>
              <a:spcBef>
                <a:spcPts val="22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5.12</a:t>
            </a:r>
            <a:endParaRPr sz="900">
              <a:latin typeface="Calibri"/>
              <a:cs typeface="Calibri"/>
            </a:endParaRPr>
          </a:p>
          <a:p>
            <a:pPr marL="99060">
              <a:lnSpc>
                <a:spcPct val="100000"/>
              </a:lnSpc>
              <a:spcBef>
                <a:spcPts val="22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5.1</a:t>
            </a:r>
            <a:endParaRPr sz="900">
              <a:latin typeface="Calibri"/>
              <a:cs typeface="Calibri"/>
            </a:endParaRPr>
          </a:p>
          <a:p>
            <a:pPr marL="82550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5.07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4.94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22621" y="3416427"/>
            <a:ext cx="313690" cy="76200"/>
          </a:xfrm>
          <a:custGeom>
            <a:avLst/>
            <a:gdLst/>
            <a:ahLst/>
            <a:cxnLst/>
            <a:rect l="l" t="t" r="r" b="b"/>
            <a:pathLst>
              <a:path w="313689" h="76200">
                <a:moveTo>
                  <a:pt x="238378" y="0"/>
                </a:moveTo>
                <a:lnTo>
                  <a:pt x="237426" y="31741"/>
                </a:lnTo>
                <a:lnTo>
                  <a:pt x="250189" y="32131"/>
                </a:lnTo>
                <a:lnTo>
                  <a:pt x="249808" y="44831"/>
                </a:lnTo>
                <a:lnTo>
                  <a:pt x="237034" y="44831"/>
                </a:lnTo>
                <a:lnTo>
                  <a:pt x="236092" y="76200"/>
                </a:lnTo>
                <a:lnTo>
                  <a:pt x="303836" y="44831"/>
                </a:lnTo>
                <a:lnTo>
                  <a:pt x="249808" y="44831"/>
                </a:lnTo>
                <a:lnTo>
                  <a:pt x="237045" y="44441"/>
                </a:lnTo>
                <a:lnTo>
                  <a:pt x="304677" y="44441"/>
                </a:lnTo>
                <a:lnTo>
                  <a:pt x="313436" y="40386"/>
                </a:lnTo>
                <a:lnTo>
                  <a:pt x="238378" y="0"/>
                </a:lnTo>
                <a:close/>
              </a:path>
              <a:path w="313689" h="76200">
                <a:moveTo>
                  <a:pt x="237426" y="31741"/>
                </a:moveTo>
                <a:lnTo>
                  <a:pt x="237045" y="44441"/>
                </a:lnTo>
                <a:lnTo>
                  <a:pt x="249808" y="44831"/>
                </a:lnTo>
                <a:lnTo>
                  <a:pt x="250189" y="32131"/>
                </a:lnTo>
                <a:lnTo>
                  <a:pt x="237426" y="31741"/>
                </a:lnTo>
                <a:close/>
              </a:path>
              <a:path w="313689" h="76200">
                <a:moveTo>
                  <a:pt x="507" y="24511"/>
                </a:moveTo>
                <a:lnTo>
                  <a:pt x="0" y="37211"/>
                </a:lnTo>
                <a:lnTo>
                  <a:pt x="237045" y="44441"/>
                </a:lnTo>
                <a:lnTo>
                  <a:pt x="237426" y="31741"/>
                </a:lnTo>
                <a:lnTo>
                  <a:pt x="507" y="2451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71871" y="3281171"/>
            <a:ext cx="902335" cy="532130"/>
          </a:xfrm>
          <a:custGeom>
            <a:avLst/>
            <a:gdLst/>
            <a:ahLst/>
            <a:cxnLst/>
            <a:rect l="l" t="t" r="r" b="b"/>
            <a:pathLst>
              <a:path w="902335" h="532129">
                <a:moveTo>
                  <a:pt x="813562" y="0"/>
                </a:moveTo>
                <a:lnTo>
                  <a:pt x="88645" y="0"/>
                </a:lnTo>
                <a:lnTo>
                  <a:pt x="54167" y="6975"/>
                </a:lnTo>
                <a:lnTo>
                  <a:pt x="25987" y="25987"/>
                </a:lnTo>
                <a:lnTo>
                  <a:pt x="6975" y="54167"/>
                </a:lnTo>
                <a:lnTo>
                  <a:pt x="0" y="88645"/>
                </a:lnTo>
                <a:lnTo>
                  <a:pt x="0" y="443229"/>
                </a:lnTo>
                <a:lnTo>
                  <a:pt x="6975" y="477708"/>
                </a:lnTo>
                <a:lnTo>
                  <a:pt x="25987" y="505888"/>
                </a:lnTo>
                <a:lnTo>
                  <a:pt x="54167" y="524900"/>
                </a:lnTo>
                <a:lnTo>
                  <a:pt x="88645" y="531876"/>
                </a:lnTo>
                <a:lnTo>
                  <a:pt x="813562" y="531876"/>
                </a:lnTo>
                <a:lnTo>
                  <a:pt x="848040" y="524900"/>
                </a:lnTo>
                <a:lnTo>
                  <a:pt x="876220" y="505888"/>
                </a:lnTo>
                <a:lnTo>
                  <a:pt x="895232" y="477708"/>
                </a:lnTo>
                <a:lnTo>
                  <a:pt x="902207" y="443229"/>
                </a:lnTo>
                <a:lnTo>
                  <a:pt x="902207" y="88645"/>
                </a:lnTo>
                <a:lnTo>
                  <a:pt x="895232" y="54167"/>
                </a:lnTo>
                <a:lnTo>
                  <a:pt x="876220" y="25987"/>
                </a:lnTo>
                <a:lnTo>
                  <a:pt x="848040" y="6975"/>
                </a:lnTo>
                <a:lnTo>
                  <a:pt x="813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71871" y="3281171"/>
            <a:ext cx="902335" cy="532130"/>
          </a:xfrm>
          <a:custGeom>
            <a:avLst/>
            <a:gdLst/>
            <a:ahLst/>
            <a:cxnLst/>
            <a:rect l="l" t="t" r="r" b="b"/>
            <a:pathLst>
              <a:path w="902335" h="532129">
                <a:moveTo>
                  <a:pt x="0" y="88645"/>
                </a:moveTo>
                <a:lnTo>
                  <a:pt x="6975" y="54167"/>
                </a:lnTo>
                <a:lnTo>
                  <a:pt x="25987" y="25987"/>
                </a:lnTo>
                <a:lnTo>
                  <a:pt x="54167" y="6975"/>
                </a:lnTo>
                <a:lnTo>
                  <a:pt x="88645" y="0"/>
                </a:lnTo>
                <a:lnTo>
                  <a:pt x="813562" y="0"/>
                </a:lnTo>
                <a:lnTo>
                  <a:pt x="848040" y="6975"/>
                </a:lnTo>
                <a:lnTo>
                  <a:pt x="876220" y="25987"/>
                </a:lnTo>
                <a:lnTo>
                  <a:pt x="895232" y="54167"/>
                </a:lnTo>
                <a:lnTo>
                  <a:pt x="902207" y="88645"/>
                </a:lnTo>
                <a:lnTo>
                  <a:pt x="902207" y="443229"/>
                </a:lnTo>
                <a:lnTo>
                  <a:pt x="895232" y="477708"/>
                </a:lnTo>
                <a:lnTo>
                  <a:pt x="876220" y="505888"/>
                </a:lnTo>
                <a:lnTo>
                  <a:pt x="848040" y="524900"/>
                </a:lnTo>
                <a:lnTo>
                  <a:pt x="813562" y="531876"/>
                </a:lnTo>
                <a:lnTo>
                  <a:pt x="88645" y="531876"/>
                </a:lnTo>
                <a:lnTo>
                  <a:pt x="54167" y="524900"/>
                </a:lnTo>
                <a:lnTo>
                  <a:pt x="25987" y="505888"/>
                </a:lnTo>
                <a:lnTo>
                  <a:pt x="6975" y="477708"/>
                </a:lnTo>
                <a:lnTo>
                  <a:pt x="0" y="443229"/>
                </a:lnTo>
                <a:lnTo>
                  <a:pt x="0" y="88645"/>
                </a:lnTo>
                <a:close/>
              </a:path>
            </a:pathLst>
          </a:custGeom>
          <a:ln w="12192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15509" y="3325748"/>
            <a:ext cx="617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26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FF0000"/>
                </a:solidFill>
                <a:latin typeface="PMingLiU"/>
                <a:cs typeface="PMingLiU"/>
              </a:rPr>
              <a:t>Indon</a:t>
            </a:r>
            <a:r>
              <a:rPr sz="1200" spc="25" dirty="0">
                <a:solidFill>
                  <a:srgbClr val="FF0000"/>
                </a:solidFill>
                <a:latin typeface="PMingLiU"/>
                <a:cs typeface="PMingLiU"/>
              </a:rPr>
              <a:t>e</a:t>
            </a:r>
            <a:r>
              <a:rPr sz="1200" spc="15" dirty="0">
                <a:solidFill>
                  <a:srgbClr val="FF0000"/>
                </a:solidFill>
                <a:latin typeface="PMingLiU"/>
                <a:cs typeface="PMingLiU"/>
              </a:rPr>
              <a:t>sia  </a:t>
            </a:r>
            <a:r>
              <a:rPr sz="1200" spc="-25" dirty="0">
                <a:solidFill>
                  <a:srgbClr val="FF0000"/>
                </a:solidFill>
                <a:latin typeface="PMingLiU"/>
                <a:cs typeface="PMingLiU"/>
              </a:rPr>
              <a:t>5,07</a:t>
            </a:r>
            <a:endParaRPr sz="1200">
              <a:latin typeface="PMingLiU"/>
              <a:cs typeface="PMingLiU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80959" y="838199"/>
            <a:ext cx="3845052" cy="5590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505917" y="3680714"/>
          <a:ext cx="9942192" cy="11164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0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7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6113">
                <a:tc>
                  <a:txBody>
                    <a:bodyPr/>
                    <a:lstStyle/>
                    <a:p>
                      <a:pPr marR="1376680" algn="r">
                        <a:lnSpc>
                          <a:spcPts val="955"/>
                        </a:lnSpc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Kalimatan</a:t>
                      </a:r>
                      <a:r>
                        <a:rPr sz="9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Tengah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R="1074420" algn="r">
                        <a:lnSpc>
                          <a:spcPts val="855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4.92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R="1229995" algn="r">
                        <a:lnSpc>
                          <a:spcPts val="969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ts val="869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5.2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179">
                <a:tc>
                  <a:txBody>
                    <a:bodyPr/>
                    <a:lstStyle/>
                    <a:p>
                      <a:pPr marR="137604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Jambi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R="1080135" algn="r">
                        <a:lnSpc>
                          <a:spcPts val="1005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R="12299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Sumatera</a:t>
                      </a:r>
                      <a:r>
                        <a:rPr sz="90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Utara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90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5.19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04">
                <a:tc>
                  <a:txBody>
                    <a:bodyPr/>
                    <a:lstStyle/>
                    <a:p>
                      <a:pPr marR="137731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Kep.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Bangka</a:t>
                      </a:r>
                      <a:r>
                        <a:rPr sz="9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Belitung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R="1090930" algn="r">
                        <a:lnSpc>
                          <a:spcPts val="1025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4.89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R="1230630" algn="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Papua</a:t>
                      </a:r>
                      <a:r>
                        <a:rPr sz="900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Barat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85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5.19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17">
                <a:tc>
                  <a:txBody>
                    <a:bodyPr/>
                    <a:lstStyle/>
                    <a:p>
                      <a:pPr marR="137541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R="1096645" algn="r">
                        <a:lnSpc>
                          <a:spcPts val="1040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R="1231900" algn="r">
                        <a:lnSpc>
                          <a:spcPts val="1070"/>
                        </a:lnSpc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Sulawesi</a:t>
                      </a:r>
                      <a:r>
                        <a:rPr sz="9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Tenggara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ts val="969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5.16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067">
                <a:tc>
                  <a:txBody>
                    <a:bodyPr/>
                    <a:lstStyle/>
                    <a:p>
                      <a:pPr marR="137731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Sulawesi</a:t>
                      </a:r>
                      <a:r>
                        <a:rPr sz="9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Tenggara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R="1123315" algn="r">
                        <a:lnSpc>
                          <a:spcPts val="1055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R="1230630" algn="r">
                        <a:lnSpc>
                          <a:spcPts val="1055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Jambi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955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5.16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372">
                <a:tc>
                  <a:txBody>
                    <a:bodyPr/>
                    <a:lstStyle/>
                    <a:p>
                      <a:pPr marR="137668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Sumatera</a:t>
                      </a:r>
                      <a:r>
                        <a:rPr sz="9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Selatan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R="1134110" algn="r">
                        <a:lnSpc>
                          <a:spcPts val="1070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4.81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R="1231265"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oro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1265555">
                        <a:lnSpc>
                          <a:spcPts val="940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4.96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701">
                <a:tc>
                  <a:txBody>
                    <a:bodyPr/>
                    <a:lstStyle/>
                    <a:p>
                      <a:pPr marR="1376680" algn="r">
                        <a:lnSpc>
                          <a:spcPts val="1025"/>
                        </a:lnSpc>
                        <a:spcBef>
                          <a:spcPts val="100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oro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208915"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4.75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R="1231265" algn="r">
                        <a:lnSpc>
                          <a:spcPts val="1025"/>
                        </a:lnSpc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Sumatera</a:t>
                      </a:r>
                      <a:r>
                        <a:rPr sz="9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Selatan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1237615">
                        <a:lnSpc>
                          <a:spcPts val="925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6601206" y="4759070"/>
            <a:ext cx="1014094" cy="1637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marR="5080" indent="732790" algn="r">
              <a:lnSpc>
                <a:spcPct val="11750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h 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Nusa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Tenggara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Barat 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Sulawesi</a:t>
            </a:r>
            <a:r>
              <a:rPr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Tengah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Sulawesi</a:t>
            </a:r>
            <a:r>
              <a:rPr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Tengah</a:t>
            </a:r>
            <a:endParaRPr sz="900">
              <a:latin typeface="Calibri"/>
              <a:cs typeface="Calibri"/>
            </a:endParaRPr>
          </a:p>
          <a:p>
            <a:pPr marL="259079" marR="5080" indent="313055" algn="r">
              <a:lnSpc>
                <a:spcPct val="117600"/>
              </a:lnSpc>
            </a:pP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g  Ma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ku 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Kalimatan</a:t>
            </a:r>
            <a:r>
              <a:rPr sz="9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Barat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Maluku</a:t>
            </a:r>
            <a:r>
              <a:rPr sz="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Utara</a:t>
            </a:r>
            <a:endParaRPr sz="9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190"/>
              </a:spcBef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Nusa Tenggara</a:t>
            </a:r>
            <a:r>
              <a:rPr sz="9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Timur</a:t>
            </a:r>
            <a:endParaRPr sz="9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9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39814" y="889000"/>
            <a:ext cx="975360" cy="2766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525" marR="5080" indent="309245" algn="r">
              <a:lnSpc>
                <a:spcPct val="117600"/>
              </a:lnSpc>
              <a:spcBef>
                <a:spcPts val="95"/>
              </a:spcBef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DKI</a:t>
            </a:r>
            <a:r>
              <a:rPr sz="9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Jakarta 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Yogyakarta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Kepulauan</a:t>
            </a: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Riau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Kalimantan</a:t>
            </a:r>
            <a:r>
              <a:rPr sz="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Timur</a:t>
            </a:r>
            <a:endParaRPr sz="900">
              <a:latin typeface="Calibri"/>
              <a:cs typeface="Calibri"/>
            </a:endParaRPr>
          </a:p>
          <a:p>
            <a:pPr marL="149225" marR="5080" indent="643255" algn="r">
              <a:lnSpc>
                <a:spcPts val="1270"/>
              </a:lnSpc>
              <a:spcBef>
                <a:spcPts val="7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Ba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i  Kalimantan</a:t>
            </a:r>
            <a:r>
              <a:rPr sz="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Utara</a:t>
            </a:r>
            <a:endParaRPr sz="9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14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Ba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900">
              <a:latin typeface="Calibri"/>
              <a:cs typeface="Calibri"/>
            </a:endParaRPr>
          </a:p>
          <a:p>
            <a:pPr marL="367030" marR="5080" indent="91440" algn="just">
              <a:lnSpc>
                <a:spcPct val="117500"/>
              </a:lnSpc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Jawa</a:t>
            </a:r>
            <a:r>
              <a:rPr sz="9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Barat 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Jawa</a:t>
            </a:r>
            <a:r>
              <a:rPr sz="9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Tengah 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Jawa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Timur</a:t>
            </a:r>
            <a:endParaRPr sz="900">
              <a:latin typeface="Calibri"/>
              <a:cs typeface="Calibri"/>
            </a:endParaRPr>
          </a:p>
          <a:p>
            <a:pPr marL="271780" marR="5715" indent="-205740" algn="r">
              <a:lnSpc>
                <a:spcPct val="117500"/>
              </a:lnSpc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Kalimantan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Selatan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Sulawesi</a:t>
            </a:r>
            <a:r>
              <a:rPr sz="9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Utara</a:t>
            </a:r>
            <a:endParaRPr sz="900">
              <a:latin typeface="Calibri"/>
              <a:cs typeface="Calibri"/>
            </a:endParaRPr>
          </a:p>
          <a:p>
            <a:pPr marL="12700" marR="5080" indent="746125" algn="r">
              <a:lnSpc>
                <a:spcPct val="117500"/>
              </a:lnSpc>
              <a:spcBef>
                <a:spcPts val="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au 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Kep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Bangka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Belitung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Sumatera</a:t>
            </a:r>
            <a:r>
              <a:rPr sz="9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Barat 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Sulawesi</a:t>
            </a:r>
            <a:r>
              <a:rPr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Selatan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Kalimatan</a:t>
            </a:r>
            <a:r>
              <a:rPr sz="9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Tengah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36151" y="6221679"/>
            <a:ext cx="2286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3.33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717151" y="4746371"/>
            <a:ext cx="572770" cy="147701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56235">
              <a:lnSpc>
                <a:spcPct val="100000"/>
              </a:lnSpc>
              <a:spcBef>
                <a:spcPts val="29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4.89</a:t>
            </a:r>
            <a:endParaRPr sz="900">
              <a:latin typeface="Calibri"/>
              <a:cs typeface="Calibri"/>
            </a:endParaRPr>
          </a:p>
          <a:p>
            <a:pPr marL="328295">
              <a:lnSpc>
                <a:spcPct val="100000"/>
              </a:lnSpc>
              <a:spcBef>
                <a:spcPts val="19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4.83</a:t>
            </a:r>
            <a:endParaRPr sz="900">
              <a:latin typeface="Calibri"/>
              <a:cs typeface="Calibri"/>
            </a:endParaRPr>
          </a:p>
          <a:p>
            <a:pPr marL="323850">
              <a:lnSpc>
                <a:spcPct val="100000"/>
              </a:lnSpc>
              <a:spcBef>
                <a:spcPts val="18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4.82</a:t>
            </a:r>
            <a:endParaRPr sz="900">
              <a:latin typeface="Calibri"/>
              <a:cs typeface="Calibri"/>
            </a:endParaRPr>
          </a:p>
          <a:p>
            <a:pPr marL="300990">
              <a:lnSpc>
                <a:spcPct val="100000"/>
              </a:lnSpc>
              <a:spcBef>
                <a:spcPts val="19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4.77</a:t>
            </a:r>
            <a:endParaRPr sz="900">
              <a:latin typeface="Calibri"/>
              <a:cs typeface="Calibri"/>
            </a:endParaRPr>
          </a:p>
          <a:p>
            <a:pPr marL="300990">
              <a:lnSpc>
                <a:spcPct val="100000"/>
              </a:lnSpc>
              <a:spcBef>
                <a:spcPts val="19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4.77</a:t>
            </a:r>
            <a:endParaRPr sz="900">
              <a:latin typeface="Calibri"/>
              <a:cs typeface="Calibri"/>
            </a:endParaRPr>
          </a:p>
          <a:p>
            <a:pPr marL="287020">
              <a:lnSpc>
                <a:spcPct val="100000"/>
              </a:lnSpc>
              <a:spcBef>
                <a:spcPts val="19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4.74</a:t>
            </a:r>
            <a:endParaRPr sz="900">
              <a:latin typeface="Calibri"/>
              <a:cs typeface="Calibri"/>
            </a:endParaRPr>
          </a:p>
          <a:p>
            <a:pPr marL="110489">
              <a:lnSpc>
                <a:spcPct val="100000"/>
              </a:lnSpc>
              <a:spcBef>
                <a:spcPts val="19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4.36</a:t>
            </a:r>
            <a:endParaRPr sz="900">
              <a:latin typeface="Calibri"/>
              <a:cs typeface="Calibri"/>
            </a:endParaRPr>
          </a:p>
          <a:p>
            <a:pPr marL="100965">
              <a:lnSpc>
                <a:spcPct val="100000"/>
              </a:lnSpc>
              <a:spcBef>
                <a:spcPts val="19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4.34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4.15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210038" y="2166238"/>
            <a:ext cx="358775" cy="147701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29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5.5</a:t>
            </a:r>
            <a:endParaRPr sz="90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  <a:spcBef>
                <a:spcPts val="19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5.49</a:t>
            </a:r>
            <a:endParaRPr sz="9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18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5.38</a:t>
            </a:r>
            <a:endParaRPr sz="900">
              <a:latin typeface="Calibri"/>
              <a:cs typeface="Calibri"/>
            </a:endParaRPr>
          </a:p>
          <a:p>
            <a:pPr marL="77470">
              <a:lnSpc>
                <a:spcPct val="100000"/>
              </a:lnSpc>
              <a:spcBef>
                <a:spcPts val="19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5.35</a:t>
            </a:r>
            <a:endParaRPr sz="900">
              <a:latin typeface="Calibri"/>
              <a:cs typeface="Calibri"/>
            </a:endParaRPr>
          </a:p>
          <a:p>
            <a:pPr marL="67945">
              <a:lnSpc>
                <a:spcPct val="100000"/>
              </a:lnSpc>
              <a:spcBef>
                <a:spcPts val="19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5.33</a:t>
            </a:r>
            <a:endParaRPr sz="9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18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5.24</a:t>
            </a:r>
            <a:endParaRPr sz="9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19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5.24</a:t>
            </a:r>
            <a:endParaRPr sz="90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  <a:spcBef>
                <a:spcPts val="19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5.22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5.21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512043" y="1682496"/>
            <a:ext cx="242570" cy="50927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29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5.9</a:t>
            </a:r>
            <a:endParaRPr sz="900">
              <a:latin typeface="Calibri"/>
              <a:cs typeface="Calibri"/>
            </a:endParaRPr>
          </a:p>
          <a:p>
            <a:pPr marL="26670">
              <a:lnSpc>
                <a:spcPct val="100000"/>
              </a:lnSpc>
              <a:spcBef>
                <a:spcPts val="19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5.89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5.86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688828" y="1199006"/>
            <a:ext cx="297815" cy="50927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29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6.39</a:t>
            </a:r>
            <a:endParaRPr sz="9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18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6.26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6.24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9978" y="876299"/>
            <a:ext cx="414655" cy="3479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98120">
              <a:lnSpc>
                <a:spcPct val="100000"/>
              </a:lnSpc>
              <a:spcBef>
                <a:spcPts val="29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7.31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6.91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533888" y="2894076"/>
            <a:ext cx="323215" cy="76200"/>
          </a:xfrm>
          <a:custGeom>
            <a:avLst/>
            <a:gdLst/>
            <a:ahLst/>
            <a:cxnLst/>
            <a:rect l="l" t="t" r="r" b="b"/>
            <a:pathLst>
              <a:path w="323215" h="76200">
                <a:moveTo>
                  <a:pt x="247014" y="0"/>
                </a:moveTo>
                <a:lnTo>
                  <a:pt x="247014" y="76200"/>
                </a:lnTo>
                <a:lnTo>
                  <a:pt x="310514" y="44450"/>
                </a:lnTo>
                <a:lnTo>
                  <a:pt x="259714" y="44450"/>
                </a:lnTo>
                <a:lnTo>
                  <a:pt x="259714" y="31750"/>
                </a:lnTo>
                <a:lnTo>
                  <a:pt x="310514" y="31750"/>
                </a:lnTo>
                <a:lnTo>
                  <a:pt x="247014" y="0"/>
                </a:lnTo>
                <a:close/>
              </a:path>
              <a:path w="323215" h="76200">
                <a:moveTo>
                  <a:pt x="247014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47014" y="44450"/>
                </a:lnTo>
                <a:lnTo>
                  <a:pt x="247014" y="31750"/>
                </a:lnTo>
                <a:close/>
              </a:path>
              <a:path w="323215" h="76200">
                <a:moveTo>
                  <a:pt x="310514" y="31750"/>
                </a:moveTo>
                <a:lnTo>
                  <a:pt x="259714" y="31750"/>
                </a:lnTo>
                <a:lnTo>
                  <a:pt x="259714" y="44450"/>
                </a:lnTo>
                <a:lnTo>
                  <a:pt x="310514" y="44450"/>
                </a:lnTo>
                <a:lnTo>
                  <a:pt x="323214" y="38100"/>
                </a:lnTo>
                <a:lnTo>
                  <a:pt x="310514" y="3175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902695" y="2729483"/>
            <a:ext cx="1015365" cy="485140"/>
          </a:xfrm>
          <a:custGeom>
            <a:avLst/>
            <a:gdLst/>
            <a:ahLst/>
            <a:cxnLst/>
            <a:rect l="l" t="t" r="r" b="b"/>
            <a:pathLst>
              <a:path w="1015365" h="485139">
                <a:moveTo>
                  <a:pt x="934211" y="0"/>
                </a:moveTo>
                <a:lnTo>
                  <a:pt x="80772" y="0"/>
                </a:lnTo>
                <a:lnTo>
                  <a:pt x="49345" y="6351"/>
                </a:lnTo>
                <a:lnTo>
                  <a:pt x="23669" y="23669"/>
                </a:lnTo>
                <a:lnTo>
                  <a:pt x="6351" y="49345"/>
                </a:lnTo>
                <a:lnTo>
                  <a:pt x="0" y="80771"/>
                </a:lnTo>
                <a:lnTo>
                  <a:pt x="0" y="403860"/>
                </a:lnTo>
                <a:lnTo>
                  <a:pt x="6351" y="435286"/>
                </a:lnTo>
                <a:lnTo>
                  <a:pt x="23669" y="460962"/>
                </a:lnTo>
                <a:lnTo>
                  <a:pt x="49345" y="478280"/>
                </a:lnTo>
                <a:lnTo>
                  <a:pt x="80772" y="484631"/>
                </a:lnTo>
                <a:lnTo>
                  <a:pt x="934211" y="484631"/>
                </a:lnTo>
                <a:lnTo>
                  <a:pt x="965638" y="478280"/>
                </a:lnTo>
                <a:lnTo>
                  <a:pt x="991314" y="460962"/>
                </a:lnTo>
                <a:lnTo>
                  <a:pt x="1008632" y="435286"/>
                </a:lnTo>
                <a:lnTo>
                  <a:pt x="1014983" y="403860"/>
                </a:lnTo>
                <a:lnTo>
                  <a:pt x="1014983" y="80771"/>
                </a:lnTo>
                <a:lnTo>
                  <a:pt x="1008632" y="49345"/>
                </a:lnTo>
                <a:lnTo>
                  <a:pt x="991314" y="23669"/>
                </a:lnTo>
                <a:lnTo>
                  <a:pt x="965638" y="6351"/>
                </a:lnTo>
                <a:lnTo>
                  <a:pt x="9342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02695" y="2729483"/>
            <a:ext cx="1015365" cy="485140"/>
          </a:xfrm>
          <a:custGeom>
            <a:avLst/>
            <a:gdLst/>
            <a:ahLst/>
            <a:cxnLst/>
            <a:rect l="l" t="t" r="r" b="b"/>
            <a:pathLst>
              <a:path w="1015365" h="485139">
                <a:moveTo>
                  <a:pt x="0" y="80771"/>
                </a:moveTo>
                <a:lnTo>
                  <a:pt x="6351" y="49345"/>
                </a:lnTo>
                <a:lnTo>
                  <a:pt x="23669" y="23669"/>
                </a:lnTo>
                <a:lnTo>
                  <a:pt x="49345" y="6351"/>
                </a:lnTo>
                <a:lnTo>
                  <a:pt x="80772" y="0"/>
                </a:lnTo>
                <a:lnTo>
                  <a:pt x="934211" y="0"/>
                </a:lnTo>
                <a:lnTo>
                  <a:pt x="965638" y="6351"/>
                </a:lnTo>
                <a:lnTo>
                  <a:pt x="991314" y="23669"/>
                </a:lnTo>
                <a:lnTo>
                  <a:pt x="1008632" y="49345"/>
                </a:lnTo>
                <a:lnTo>
                  <a:pt x="1014983" y="80771"/>
                </a:lnTo>
                <a:lnTo>
                  <a:pt x="1014983" y="403860"/>
                </a:lnTo>
                <a:lnTo>
                  <a:pt x="1008632" y="435286"/>
                </a:lnTo>
                <a:lnTo>
                  <a:pt x="991314" y="460962"/>
                </a:lnTo>
                <a:lnTo>
                  <a:pt x="965638" y="478280"/>
                </a:lnTo>
                <a:lnTo>
                  <a:pt x="934211" y="484631"/>
                </a:lnTo>
                <a:lnTo>
                  <a:pt x="80772" y="484631"/>
                </a:lnTo>
                <a:lnTo>
                  <a:pt x="49345" y="478280"/>
                </a:lnTo>
                <a:lnTo>
                  <a:pt x="23669" y="460962"/>
                </a:lnTo>
                <a:lnTo>
                  <a:pt x="6351" y="435286"/>
                </a:lnTo>
                <a:lnTo>
                  <a:pt x="0" y="403860"/>
                </a:lnTo>
                <a:lnTo>
                  <a:pt x="0" y="80771"/>
                </a:lnTo>
                <a:close/>
              </a:path>
            </a:pathLst>
          </a:custGeom>
          <a:ln w="12192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103609" y="2771013"/>
            <a:ext cx="617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26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FF0000"/>
                </a:solidFill>
                <a:latin typeface="PMingLiU"/>
                <a:cs typeface="PMingLiU"/>
              </a:rPr>
              <a:t>Indon</a:t>
            </a:r>
            <a:r>
              <a:rPr sz="1200" spc="25" dirty="0">
                <a:solidFill>
                  <a:srgbClr val="FF0000"/>
                </a:solidFill>
                <a:latin typeface="PMingLiU"/>
                <a:cs typeface="PMingLiU"/>
              </a:rPr>
              <a:t>e</a:t>
            </a:r>
            <a:r>
              <a:rPr sz="1200" spc="15" dirty="0">
                <a:solidFill>
                  <a:srgbClr val="FF0000"/>
                </a:solidFill>
                <a:latin typeface="PMingLiU"/>
                <a:cs typeface="PMingLiU"/>
              </a:rPr>
              <a:t>sia  </a:t>
            </a:r>
            <a:r>
              <a:rPr sz="1200" spc="-25" dirty="0">
                <a:solidFill>
                  <a:srgbClr val="FF0000"/>
                </a:solidFill>
                <a:latin typeface="PMingLiU"/>
                <a:cs typeface="PMingLiU"/>
              </a:rPr>
              <a:t>5,32</a:t>
            </a:r>
            <a:endParaRPr sz="1200">
              <a:latin typeface="PMingLiU"/>
              <a:cs typeface="PMingLiU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28116" y="405384"/>
            <a:ext cx="1424940" cy="352425"/>
          </a:xfrm>
          <a:prstGeom prst="rect">
            <a:avLst/>
          </a:prstGeom>
          <a:solidFill>
            <a:srgbClr val="4F81BC"/>
          </a:solidFill>
          <a:ln w="12191">
            <a:solidFill>
              <a:srgbClr val="385D89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2018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468356" y="403859"/>
            <a:ext cx="1423670" cy="352425"/>
          </a:xfrm>
          <a:prstGeom prst="rect">
            <a:avLst/>
          </a:prstGeom>
          <a:solidFill>
            <a:srgbClr val="4F81BC"/>
          </a:solidFill>
          <a:ln w="12192">
            <a:solidFill>
              <a:srgbClr val="385D89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9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000" cy="2092325"/>
          </a:xfrm>
          <a:custGeom>
            <a:avLst/>
            <a:gdLst/>
            <a:ahLst/>
            <a:cxnLst/>
            <a:rect l="l" t="t" r="r" b="b"/>
            <a:pathLst>
              <a:path w="762000" h="2092325">
                <a:moveTo>
                  <a:pt x="761542" y="0"/>
                </a:moveTo>
                <a:lnTo>
                  <a:pt x="664222" y="0"/>
                </a:lnTo>
                <a:lnTo>
                  <a:pt x="0" y="1824989"/>
                </a:lnTo>
                <a:lnTo>
                  <a:pt x="0" y="2092325"/>
                </a:lnTo>
                <a:lnTo>
                  <a:pt x="761542" y="0"/>
                </a:lnTo>
                <a:close/>
              </a:path>
              <a:path w="762000" h="2092325">
                <a:moveTo>
                  <a:pt x="605510" y="0"/>
                </a:moveTo>
                <a:lnTo>
                  <a:pt x="410895" y="0"/>
                </a:lnTo>
                <a:lnTo>
                  <a:pt x="0" y="1128902"/>
                </a:lnTo>
                <a:lnTo>
                  <a:pt x="0" y="1663573"/>
                </a:lnTo>
                <a:lnTo>
                  <a:pt x="605510" y="0"/>
                </a:lnTo>
                <a:close/>
              </a:path>
              <a:path w="762000" h="2092325">
                <a:moveTo>
                  <a:pt x="352183" y="0"/>
                </a:moveTo>
                <a:lnTo>
                  <a:pt x="254876" y="0"/>
                </a:lnTo>
                <a:lnTo>
                  <a:pt x="0" y="700277"/>
                </a:lnTo>
                <a:lnTo>
                  <a:pt x="0" y="967613"/>
                </a:lnTo>
                <a:lnTo>
                  <a:pt x="352183" y="0"/>
                </a:lnTo>
                <a:close/>
              </a:path>
              <a:path w="762000" h="2092325">
                <a:moveTo>
                  <a:pt x="196164" y="0"/>
                </a:moveTo>
                <a:lnTo>
                  <a:pt x="1547" y="0"/>
                </a:lnTo>
                <a:lnTo>
                  <a:pt x="0" y="4191"/>
                </a:lnTo>
                <a:lnTo>
                  <a:pt x="0" y="538988"/>
                </a:lnTo>
                <a:lnTo>
                  <a:pt x="1961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112" y="248411"/>
            <a:ext cx="11772900" cy="6342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D6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69152" y="9142"/>
            <a:ext cx="6022847" cy="6848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12691" y="12191"/>
            <a:ext cx="6169152" cy="6845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940" y="233172"/>
            <a:ext cx="3563112" cy="752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304800"/>
            <a:ext cx="3364991" cy="60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3963" y="665987"/>
            <a:ext cx="5210556" cy="26548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TERIMA</a:t>
            </a:r>
          </a:p>
        </p:txBody>
      </p:sp>
      <p:sp>
        <p:nvSpPr>
          <p:cNvPr id="9" name="object 9"/>
          <p:cNvSpPr/>
          <p:nvPr/>
        </p:nvSpPr>
        <p:spPr>
          <a:xfrm>
            <a:off x="784859" y="1836420"/>
            <a:ext cx="4361688" cy="26548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9174" y="2169109"/>
            <a:ext cx="28289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5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KASIH</a:t>
            </a:r>
            <a:endParaRPr sz="9600">
              <a:latin typeface="Franklin Gothic Medium Cond"/>
              <a:cs typeface="Franklin Gothic Medium Con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05711" y="3838955"/>
            <a:ext cx="3139440" cy="1545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9480" y="6188761"/>
            <a:ext cx="4528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C000"/>
                </a:solidFill>
                <a:latin typeface="Arial Narrow"/>
                <a:cs typeface="Arial Narrow"/>
              </a:rPr>
              <a:t>Credit:</a:t>
            </a:r>
            <a:endParaRPr sz="12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Arial Narrow"/>
                <a:cs typeface="Arial Narrow"/>
              </a:rPr>
              <a:t>Video slide </a:t>
            </a:r>
            <a:r>
              <a:rPr sz="1200" dirty="0">
                <a:solidFill>
                  <a:srgbClr val="FFFFFF"/>
                </a:solidFill>
                <a:latin typeface="Arial Narrow"/>
                <a:cs typeface="Arial Narrow"/>
              </a:rPr>
              <a:t>2:</a:t>
            </a:r>
            <a:r>
              <a:rPr sz="1200" spc="-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rial Narrow"/>
                <a:cs typeface="Arial Narrow"/>
              </a:rPr>
              <a:t>Youtube</a:t>
            </a:r>
            <a:endParaRPr sz="12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 Narrow"/>
                <a:cs typeface="Arial Narrow"/>
              </a:rPr>
              <a:t>Foto </a:t>
            </a:r>
            <a:r>
              <a:rPr sz="1200" spc="-5" dirty="0">
                <a:solidFill>
                  <a:srgbClr val="FFFFFF"/>
                </a:solidFill>
                <a:latin typeface="Arial Narrow"/>
                <a:cs typeface="Arial Narrow"/>
              </a:rPr>
              <a:t>Slide </a:t>
            </a:r>
            <a:r>
              <a:rPr sz="1200" dirty="0">
                <a:solidFill>
                  <a:srgbClr val="FFFFFF"/>
                </a:solidFill>
                <a:latin typeface="Arial Narrow"/>
                <a:cs typeface="Arial Narrow"/>
              </a:rPr>
              <a:t>19 : </a:t>
            </a:r>
            <a:r>
              <a:rPr sz="1200" spc="-5" dirty="0">
                <a:solidFill>
                  <a:srgbClr val="FFFFFF"/>
                </a:solidFill>
                <a:latin typeface="Arial Narrow"/>
                <a:cs typeface="Arial Narrow"/>
              </a:rPr>
              <a:t>pexels.com/photo/asian-children-bridge-children-clouds-2132062</a:t>
            </a:r>
            <a:r>
              <a:rPr sz="1200" spc="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srgbClr val="FFFFFF"/>
                </a:solidFill>
                <a:latin typeface="Arial Narrow"/>
                <a:cs typeface="Arial Narrow"/>
              </a:rPr>
              <a:t>/</a:t>
            </a:r>
            <a:endParaRPr sz="1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D6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2420620"/>
          </a:xfrm>
          <a:custGeom>
            <a:avLst/>
            <a:gdLst/>
            <a:ahLst/>
            <a:cxnLst/>
            <a:rect l="l" t="t" r="r" b="b"/>
            <a:pathLst>
              <a:path w="12192000" h="2420620">
                <a:moveTo>
                  <a:pt x="0" y="2420112"/>
                </a:moveTo>
                <a:lnTo>
                  <a:pt x="12192000" y="2420112"/>
                </a:lnTo>
                <a:lnTo>
                  <a:pt x="12192000" y="0"/>
                </a:lnTo>
                <a:lnTo>
                  <a:pt x="0" y="0"/>
                </a:lnTo>
                <a:lnTo>
                  <a:pt x="0" y="2420112"/>
                </a:lnTo>
                <a:close/>
              </a:path>
            </a:pathLst>
          </a:custGeom>
          <a:solidFill>
            <a:srgbClr val="FFFFFF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5071" y="117347"/>
            <a:ext cx="1444752" cy="2418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14270" y="772795"/>
            <a:ext cx="9319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FFFF00"/>
                </a:solidFill>
              </a:rPr>
              <a:t>Data </a:t>
            </a:r>
            <a:r>
              <a:rPr sz="2400" spc="-5" dirty="0">
                <a:solidFill>
                  <a:srgbClr val="FFFF00"/>
                </a:solidFill>
              </a:rPr>
              <a:t>adalah </a:t>
            </a:r>
            <a:r>
              <a:rPr sz="2400" dirty="0">
                <a:solidFill>
                  <a:srgbClr val="FFFF00"/>
                </a:solidFill>
              </a:rPr>
              <a:t>jenis </a:t>
            </a:r>
            <a:r>
              <a:rPr sz="2400" spc="-5" dirty="0">
                <a:solidFill>
                  <a:srgbClr val="FFFF00"/>
                </a:solidFill>
              </a:rPr>
              <a:t>kekayaan baru bangsa </a:t>
            </a:r>
            <a:r>
              <a:rPr sz="2400" spc="5" dirty="0">
                <a:solidFill>
                  <a:srgbClr val="FFFF00"/>
                </a:solidFill>
              </a:rPr>
              <a:t>kita</a:t>
            </a:r>
            <a:r>
              <a:rPr sz="2400" spc="5" dirty="0"/>
              <a:t>. </a:t>
            </a:r>
            <a:r>
              <a:rPr sz="2400" spc="-5" dirty="0"/>
              <a:t>Kini </a:t>
            </a:r>
            <a:r>
              <a:rPr sz="2400" spc="5" dirty="0"/>
              <a:t>data </a:t>
            </a:r>
            <a:r>
              <a:rPr sz="2400" spc="-5" dirty="0"/>
              <a:t>lebih </a:t>
            </a:r>
            <a:r>
              <a:rPr sz="2400" spc="5" dirty="0"/>
              <a:t>berharga </a:t>
            </a:r>
            <a:r>
              <a:rPr sz="2400" spc="-5" dirty="0"/>
              <a:t>dari</a:t>
            </a:r>
            <a:r>
              <a:rPr sz="2400" spc="20" dirty="0"/>
              <a:t> </a:t>
            </a:r>
            <a:r>
              <a:rPr sz="2400" dirty="0"/>
              <a:t>minyak.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1805939" y="1078991"/>
            <a:ext cx="868680" cy="431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50592" y="1078991"/>
            <a:ext cx="486156" cy="431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77667" y="1078991"/>
            <a:ext cx="569976" cy="431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25139" y="1078991"/>
            <a:ext cx="790956" cy="431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92067" y="1078991"/>
            <a:ext cx="699515" cy="4312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69079" y="1078991"/>
            <a:ext cx="714755" cy="4312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8284" y="1078991"/>
            <a:ext cx="1095756" cy="4312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33059" y="1078991"/>
            <a:ext cx="480060" cy="4312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54040" y="1078991"/>
            <a:ext cx="819912" cy="4312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46876" y="1078991"/>
            <a:ext cx="637031" cy="431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2043" y="4305300"/>
            <a:ext cx="3337560" cy="338455"/>
          </a:xfrm>
          <a:custGeom>
            <a:avLst/>
            <a:gdLst/>
            <a:ahLst/>
            <a:cxnLst/>
            <a:rect l="l" t="t" r="r" b="b"/>
            <a:pathLst>
              <a:path w="3337560" h="338454">
                <a:moveTo>
                  <a:pt x="3281172" y="0"/>
                </a:moveTo>
                <a:lnTo>
                  <a:pt x="56387" y="0"/>
                </a:lnTo>
                <a:lnTo>
                  <a:pt x="34440" y="4435"/>
                </a:lnTo>
                <a:lnTo>
                  <a:pt x="16516" y="16525"/>
                </a:lnTo>
                <a:lnTo>
                  <a:pt x="4431" y="34450"/>
                </a:lnTo>
                <a:lnTo>
                  <a:pt x="0" y="56387"/>
                </a:lnTo>
                <a:lnTo>
                  <a:pt x="0" y="281939"/>
                </a:lnTo>
                <a:lnTo>
                  <a:pt x="4431" y="303877"/>
                </a:lnTo>
                <a:lnTo>
                  <a:pt x="16516" y="321802"/>
                </a:lnTo>
                <a:lnTo>
                  <a:pt x="34440" y="333892"/>
                </a:lnTo>
                <a:lnTo>
                  <a:pt x="56387" y="338327"/>
                </a:lnTo>
                <a:lnTo>
                  <a:pt x="3281172" y="338327"/>
                </a:lnTo>
                <a:lnTo>
                  <a:pt x="3303109" y="333892"/>
                </a:lnTo>
                <a:lnTo>
                  <a:pt x="3321034" y="321802"/>
                </a:lnTo>
                <a:lnTo>
                  <a:pt x="3333124" y="303877"/>
                </a:lnTo>
                <a:lnTo>
                  <a:pt x="3337559" y="281939"/>
                </a:lnTo>
                <a:lnTo>
                  <a:pt x="3337559" y="56387"/>
                </a:lnTo>
                <a:lnTo>
                  <a:pt x="3333124" y="34450"/>
                </a:lnTo>
                <a:lnTo>
                  <a:pt x="3321034" y="16525"/>
                </a:lnTo>
                <a:lnTo>
                  <a:pt x="3303109" y="4435"/>
                </a:lnTo>
                <a:lnTo>
                  <a:pt x="328117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2043" y="4305300"/>
            <a:ext cx="3337560" cy="338455"/>
          </a:xfrm>
          <a:custGeom>
            <a:avLst/>
            <a:gdLst/>
            <a:ahLst/>
            <a:cxnLst/>
            <a:rect l="l" t="t" r="r" b="b"/>
            <a:pathLst>
              <a:path w="3337560" h="338454">
                <a:moveTo>
                  <a:pt x="0" y="56387"/>
                </a:moveTo>
                <a:lnTo>
                  <a:pt x="4431" y="34450"/>
                </a:lnTo>
                <a:lnTo>
                  <a:pt x="16516" y="16525"/>
                </a:lnTo>
                <a:lnTo>
                  <a:pt x="34440" y="4435"/>
                </a:lnTo>
                <a:lnTo>
                  <a:pt x="56387" y="0"/>
                </a:lnTo>
                <a:lnTo>
                  <a:pt x="3281172" y="0"/>
                </a:lnTo>
                <a:lnTo>
                  <a:pt x="3303109" y="4435"/>
                </a:lnTo>
                <a:lnTo>
                  <a:pt x="3321034" y="16525"/>
                </a:lnTo>
                <a:lnTo>
                  <a:pt x="3333124" y="34450"/>
                </a:lnTo>
                <a:lnTo>
                  <a:pt x="3337559" y="56387"/>
                </a:lnTo>
                <a:lnTo>
                  <a:pt x="3337559" y="281939"/>
                </a:lnTo>
                <a:lnTo>
                  <a:pt x="3333124" y="303877"/>
                </a:lnTo>
                <a:lnTo>
                  <a:pt x="3321034" y="321802"/>
                </a:lnTo>
                <a:lnTo>
                  <a:pt x="3303109" y="333892"/>
                </a:lnTo>
                <a:lnTo>
                  <a:pt x="3281172" y="338327"/>
                </a:lnTo>
                <a:lnTo>
                  <a:pt x="56387" y="338327"/>
                </a:lnTo>
                <a:lnTo>
                  <a:pt x="34440" y="333892"/>
                </a:lnTo>
                <a:lnTo>
                  <a:pt x="16516" y="321802"/>
                </a:lnTo>
                <a:lnTo>
                  <a:pt x="4431" y="303877"/>
                </a:lnTo>
                <a:lnTo>
                  <a:pt x="0" y="281939"/>
                </a:lnTo>
                <a:lnTo>
                  <a:pt x="0" y="56387"/>
                </a:lnTo>
                <a:close/>
              </a:path>
            </a:pathLst>
          </a:custGeom>
          <a:ln w="12192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7031" y="4223003"/>
            <a:ext cx="1616964" cy="569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7452" y="4244340"/>
            <a:ext cx="460375" cy="460375"/>
          </a:xfrm>
          <a:custGeom>
            <a:avLst/>
            <a:gdLst/>
            <a:ahLst/>
            <a:cxnLst/>
            <a:rect l="l" t="t" r="r" b="b"/>
            <a:pathLst>
              <a:path w="460375" h="460375">
                <a:moveTo>
                  <a:pt x="230124" y="0"/>
                </a:moveTo>
                <a:lnTo>
                  <a:pt x="183747" y="4673"/>
                </a:lnTo>
                <a:lnTo>
                  <a:pt x="140551" y="18079"/>
                </a:lnTo>
                <a:lnTo>
                  <a:pt x="101461" y="39292"/>
                </a:lnTo>
                <a:lnTo>
                  <a:pt x="67403" y="67389"/>
                </a:lnTo>
                <a:lnTo>
                  <a:pt x="39302" y="101444"/>
                </a:lnTo>
                <a:lnTo>
                  <a:pt x="18084" y="140535"/>
                </a:lnTo>
                <a:lnTo>
                  <a:pt x="4675" y="183736"/>
                </a:lnTo>
                <a:lnTo>
                  <a:pt x="0" y="230124"/>
                </a:lnTo>
                <a:lnTo>
                  <a:pt x="4675" y="276511"/>
                </a:lnTo>
                <a:lnTo>
                  <a:pt x="18084" y="319712"/>
                </a:lnTo>
                <a:lnTo>
                  <a:pt x="39302" y="358803"/>
                </a:lnTo>
                <a:lnTo>
                  <a:pt x="67403" y="392858"/>
                </a:lnTo>
                <a:lnTo>
                  <a:pt x="101461" y="420955"/>
                </a:lnTo>
                <a:lnTo>
                  <a:pt x="140551" y="442168"/>
                </a:lnTo>
                <a:lnTo>
                  <a:pt x="183747" y="455574"/>
                </a:lnTo>
                <a:lnTo>
                  <a:pt x="230124" y="460248"/>
                </a:lnTo>
                <a:lnTo>
                  <a:pt x="276500" y="455574"/>
                </a:lnTo>
                <a:lnTo>
                  <a:pt x="319696" y="442168"/>
                </a:lnTo>
                <a:lnTo>
                  <a:pt x="358786" y="420955"/>
                </a:lnTo>
                <a:lnTo>
                  <a:pt x="392844" y="392858"/>
                </a:lnTo>
                <a:lnTo>
                  <a:pt x="420945" y="358803"/>
                </a:lnTo>
                <a:lnTo>
                  <a:pt x="442163" y="319712"/>
                </a:lnTo>
                <a:lnTo>
                  <a:pt x="455572" y="276511"/>
                </a:lnTo>
                <a:lnTo>
                  <a:pt x="460248" y="230124"/>
                </a:lnTo>
                <a:lnTo>
                  <a:pt x="455572" y="183736"/>
                </a:lnTo>
                <a:lnTo>
                  <a:pt x="442163" y="140535"/>
                </a:lnTo>
                <a:lnTo>
                  <a:pt x="420945" y="101444"/>
                </a:lnTo>
                <a:lnTo>
                  <a:pt x="392844" y="67389"/>
                </a:lnTo>
                <a:lnTo>
                  <a:pt x="358786" y="39292"/>
                </a:lnTo>
                <a:lnTo>
                  <a:pt x="319696" y="18079"/>
                </a:lnTo>
                <a:lnTo>
                  <a:pt x="276500" y="4673"/>
                </a:lnTo>
                <a:lnTo>
                  <a:pt x="230124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5843" y="4332732"/>
            <a:ext cx="283464" cy="2834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2436876"/>
            <a:ext cx="957072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0372" y="2532888"/>
            <a:ext cx="937260" cy="5196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68552" y="2532888"/>
            <a:ext cx="733044" cy="5196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87651" y="2532888"/>
            <a:ext cx="926591" cy="5196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55164" y="2532888"/>
            <a:ext cx="624839" cy="5196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66060" y="2532888"/>
            <a:ext cx="365760" cy="5196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5572" y="3706367"/>
            <a:ext cx="3337560" cy="340360"/>
          </a:xfrm>
          <a:custGeom>
            <a:avLst/>
            <a:gdLst/>
            <a:ahLst/>
            <a:cxnLst/>
            <a:rect l="l" t="t" r="r" b="b"/>
            <a:pathLst>
              <a:path w="3337560" h="340360">
                <a:moveTo>
                  <a:pt x="3280917" y="0"/>
                </a:moveTo>
                <a:lnTo>
                  <a:pt x="56642" y="0"/>
                </a:lnTo>
                <a:lnTo>
                  <a:pt x="34595" y="4456"/>
                </a:lnTo>
                <a:lnTo>
                  <a:pt x="16590" y="16605"/>
                </a:lnTo>
                <a:lnTo>
                  <a:pt x="4451" y="34611"/>
                </a:lnTo>
                <a:lnTo>
                  <a:pt x="0" y="56641"/>
                </a:lnTo>
                <a:lnTo>
                  <a:pt x="0" y="283209"/>
                </a:lnTo>
                <a:lnTo>
                  <a:pt x="4451" y="305240"/>
                </a:lnTo>
                <a:lnTo>
                  <a:pt x="16590" y="323246"/>
                </a:lnTo>
                <a:lnTo>
                  <a:pt x="34595" y="335395"/>
                </a:lnTo>
                <a:lnTo>
                  <a:pt x="56642" y="339851"/>
                </a:lnTo>
                <a:lnTo>
                  <a:pt x="3280917" y="339851"/>
                </a:lnTo>
                <a:lnTo>
                  <a:pt x="3302948" y="335395"/>
                </a:lnTo>
                <a:lnTo>
                  <a:pt x="3320954" y="323246"/>
                </a:lnTo>
                <a:lnTo>
                  <a:pt x="3333103" y="305240"/>
                </a:lnTo>
                <a:lnTo>
                  <a:pt x="3337560" y="283209"/>
                </a:lnTo>
                <a:lnTo>
                  <a:pt x="3337560" y="56641"/>
                </a:lnTo>
                <a:lnTo>
                  <a:pt x="3333103" y="34611"/>
                </a:lnTo>
                <a:lnTo>
                  <a:pt x="3320954" y="16605"/>
                </a:lnTo>
                <a:lnTo>
                  <a:pt x="3302948" y="4456"/>
                </a:lnTo>
                <a:lnTo>
                  <a:pt x="328091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5572" y="3706367"/>
            <a:ext cx="3337560" cy="340360"/>
          </a:xfrm>
          <a:custGeom>
            <a:avLst/>
            <a:gdLst/>
            <a:ahLst/>
            <a:cxnLst/>
            <a:rect l="l" t="t" r="r" b="b"/>
            <a:pathLst>
              <a:path w="3337560" h="340360">
                <a:moveTo>
                  <a:pt x="0" y="56641"/>
                </a:moveTo>
                <a:lnTo>
                  <a:pt x="4451" y="34611"/>
                </a:lnTo>
                <a:lnTo>
                  <a:pt x="16590" y="16605"/>
                </a:lnTo>
                <a:lnTo>
                  <a:pt x="34595" y="4456"/>
                </a:lnTo>
                <a:lnTo>
                  <a:pt x="56642" y="0"/>
                </a:lnTo>
                <a:lnTo>
                  <a:pt x="3280917" y="0"/>
                </a:lnTo>
                <a:lnTo>
                  <a:pt x="3302948" y="4456"/>
                </a:lnTo>
                <a:lnTo>
                  <a:pt x="3320954" y="16605"/>
                </a:lnTo>
                <a:lnTo>
                  <a:pt x="3333103" y="34611"/>
                </a:lnTo>
                <a:lnTo>
                  <a:pt x="3337560" y="56641"/>
                </a:lnTo>
                <a:lnTo>
                  <a:pt x="3337560" y="283209"/>
                </a:lnTo>
                <a:lnTo>
                  <a:pt x="3333103" y="305240"/>
                </a:lnTo>
                <a:lnTo>
                  <a:pt x="3320954" y="323246"/>
                </a:lnTo>
                <a:lnTo>
                  <a:pt x="3302948" y="335395"/>
                </a:lnTo>
                <a:lnTo>
                  <a:pt x="3280917" y="339851"/>
                </a:lnTo>
                <a:lnTo>
                  <a:pt x="56642" y="339851"/>
                </a:lnTo>
                <a:lnTo>
                  <a:pt x="34595" y="335395"/>
                </a:lnTo>
                <a:lnTo>
                  <a:pt x="16590" y="323246"/>
                </a:lnTo>
                <a:lnTo>
                  <a:pt x="4451" y="305240"/>
                </a:lnTo>
                <a:lnTo>
                  <a:pt x="0" y="283209"/>
                </a:lnTo>
                <a:lnTo>
                  <a:pt x="0" y="56641"/>
                </a:lnTo>
                <a:close/>
              </a:path>
            </a:pathLst>
          </a:custGeom>
          <a:ln w="12192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2504" y="3646932"/>
            <a:ext cx="459105" cy="459105"/>
          </a:xfrm>
          <a:custGeom>
            <a:avLst/>
            <a:gdLst/>
            <a:ahLst/>
            <a:cxnLst/>
            <a:rect l="l" t="t" r="r" b="b"/>
            <a:pathLst>
              <a:path w="459105" h="459104">
                <a:moveTo>
                  <a:pt x="229361" y="0"/>
                </a:moveTo>
                <a:lnTo>
                  <a:pt x="183138" y="4662"/>
                </a:lnTo>
                <a:lnTo>
                  <a:pt x="140085" y="18032"/>
                </a:lnTo>
                <a:lnTo>
                  <a:pt x="101124" y="39185"/>
                </a:lnTo>
                <a:lnTo>
                  <a:pt x="67179" y="67198"/>
                </a:lnTo>
                <a:lnTo>
                  <a:pt x="39172" y="101147"/>
                </a:lnTo>
                <a:lnTo>
                  <a:pt x="18024" y="140106"/>
                </a:lnTo>
                <a:lnTo>
                  <a:pt x="4659" y="183153"/>
                </a:lnTo>
                <a:lnTo>
                  <a:pt x="0" y="229362"/>
                </a:lnTo>
                <a:lnTo>
                  <a:pt x="4659" y="275570"/>
                </a:lnTo>
                <a:lnTo>
                  <a:pt x="18024" y="318617"/>
                </a:lnTo>
                <a:lnTo>
                  <a:pt x="39172" y="357576"/>
                </a:lnTo>
                <a:lnTo>
                  <a:pt x="67179" y="391525"/>
                </a:lnTo>
                <a:lnTo>
                  <a:pt x="101124" y="419538"/>
                </a:lnTo>
                <a:lnTo>
                  <a:pt x="140085" y="440691"/>
                </a:lnTo>
                <a:lnTo>
                  <a:pt x="183138" y="454061"/>
                </a:lnTo>
                <a:lnTo>
                  <a:pt x="229361" y="458724"/>
                </a:lnTo>
                <a:lnTo>
                  <a:pt x="275585" y="454061"/>
                </a:lnTo>
                <a:lnTo>
                  <a:pt x="318638" y="440691"/>
                </a:lnTo>
                <a:lnTo>
                  <a:pt x="357599" y="419538"/>
                </a:lnTo>
                <a:lnTo>
                  <a:pt x="391544" y="391525"/>
                </a:lnTo>
                <a:lnTo>
                  <a:pt x="419551" y="357576"/>
                </a:lnTo>
                <a:lnTo>
                  <a:pt x="440699" y="318617"/>
                </a:lnTo>
                <a:lnTo>
                  <a:pt x="454064" y="275570"/>
                </a:lnTo>
                <a:lnTo>
                  <a:pt x="458724" y="229362"/>
                </a:lnTo>
                <a:lnTo>
                  <a:pt x="454064" y="183153"/>
                </a:lnTo>
                <a:lnTo>
                  <a:pt x="440699" y="140106"/>
                </a:lnTo>
                <a:lnTo>
                  <a:pt x="419551" y="101147"/>
                </a:lnTo>
                <a:lnTo>
                  <a:pt x="391544" y="67198"/>
                </a:lnTo>
                <a:lnTo>
                  <a:pt x="357599" y="39185"/>
                </a:lnTo>
                <a:lnTo>
                  <a:pt x="318638" y="18032"/>
                </a:lnTo>
                <a:lnTo>
                  <a:pt x="275585" y="4662"/>
                </a:lnTo>
                <a:lnTo>
                  <a:pt x="229361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2795" y="3697223"/>
            <a:ext cx="356616" cy="35661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0559" y="3639311"/>
            <a:ext cx="1114043" cy="5699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17575" y="3705605"/>
            <a:ext cx="7988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SU</a:t>
            </a:r>
            <a:r>
              <a:rPr sz="2000" b="1" spc="-2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96240" y="3105911"/>
            <a:ext cx="3337560" cy="340360"/>
          </a:xfrm>
          <a:custGeom>
            <a:avLst/>
            <a:gdLst/>
            <a:ahLst/>
            <a:cxnLst/>
            <a:rect l="l" t="t" r="r" b="b"/>
            <a:pathLst>
              <a:path w="3337560" h="340360">
                <a:moveTo>
                  <a:pt x="3280918" y="0"/>
                </a:moveTo>
                <a:lnTo>
                  <a:pt x="56641" y="0"/>
                </a:lnTo>
                <a:lnTo>
                  <a:pt x="34595" y="4456"/>
                </a:lnTo>
                <a:lnTo>
                  <a:pt x="16590" y="16605"/>
                </a:lnTo>
                <a:lnTo>
                  <a:pt x="4451" y="34611"/>
                </a:lnTo>
                <a:lnTo>
                  <a:pt x="0" y="56641"/>
                </a:lnTo>
                <a:lnTo>
                  <a:pt x="0" y="283210"/>
                </a:lnTo>
                <a:lnTo>
                  <a:pt x="4451" y="305240"/>
                </a:lnTo>
                <a:lnTo>
                  <a:pt x="16590" y="323246"/>
                </a:lnTo>
                <a:lnTo>
                  <a:pt x="34595" y="335395"/>
                </a:lnTo>
                <a:lnTo>
                  <a:pt x="56641" y="339851"/>
                </a:lnTo>
                <a:lnTo>
                  <a:pt x="3280918" y="339851"/>
                </a:lnTo>
                <a:lnTo>
                  <a:pt x="3302948" y="335395"/>
                </a:lnTo>
                <a:lnTo>
                  <a:pt x="3320954" y="323246"/>
                </a:lnTo>
                <a:lnTo>
                  <a:pt x="3333103" y="305240"/>
                </a:lnTo>
                <a:lnTo>
                  <a:pt x="3337560" y="283210"/>
                </a:lnTo>
                <a:lnTo>
                  <a:pt x="3337560" y="56641"/>
                </a:lnTo>
                <a:lnTo>
                  <a:pt x="3333103" y="34611"/>
                </a:lnTo>
                <a:lnTo>
                  <a:pt x="3320954" y="16605"/>
                </a:lnTo>
                <a:lnTo>
                  <a:pt x="3302948" y="4456"/>
                </a:lnTo>
                <a:lnTo>
                  <a:pt x="3280918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6240" y="3105911"/>
            <a:ext cx="3337560" cy="340360"/>
          </a:xfrm>
          <a:custGeom>
            <a:avLst/>
            <a:gdLst/>
            <a:ahLst/>
            <a:cxnLst/>
            <a:rect l="l" t="t" r="r" b="b"/>
            <a:pathLst>
              <a:path w="3337560" h="340360">
                <a:moveTo>
                  <a:pt x="0" y="56641"/>
                </a:moveTo>
                <a:lnTo>
                  <a:pt x="4451" y="34611"/>
                </a:lnTo>
                <a:lnTo>
                  <a:pt x="16590" y="16605"/>
                </a:lnTo>
                <a:lnTo>
                  <a:pt x="34595" y="4456"/>
                </a:lnTo>
                <a:lnTo>
                  <a:pt x="56641" y="0"/>
                </a:lnTo>
                <a:lnTo>
                  <a:pt x="3280918" y="0"/>
                </a:lnTo>
                <a:lnTo>
                  <a:pt x="3302948" y="4456"/>
                </a:lnTo>
                <a:lnTo>
                  <a:pt x="3320954" y="16605"/>
                </a:lnTo>
                <a:lnTo>
                  <a:pt x="3333103" y="34611"/>
                </a:lnTo>
                <a:lnTo>
                  <a:pt x="3337560" y="56641"/>
                </a:lnTo>
                <a:lnTo>
                  <a:pt x="3337560" y="283210"/>
                </a:lnTo>
                <a:lnTo>
                  <a:pt x="3333103" y="305240"/>
                </a:lnTo>
                <a:lnTo>
                  <a:pt x="3320954" y="323246"/>
                </a:lnTo>
                <a:lnTo>
                  <a:pt x="3302948" y="335395"/>
                </a:lnTo>
                <a:lnTo>
                  <a:pt x="3280918" y="339851"/>
                </a:lnTo>
                <a:lnTo>
                  <a:pt x="56641" y="339851"/>
                </a:lnTo>
                <a:lnTo>
                  <a:pt x="34595" y="335395"/>
                </a:lnTo>
                <a:lnTo>
                  <a:pt x="16590" y="323246"/>
                </a:lnTo>
                <a:lnTo>
                  <a:pt x="4451" y="305240"/>
                </a:lnTo>
                <a:lnTo>
                  <a:pt x="0" y="283210"/>
                </a:lnTo>
                <a:lnTo>
                  <a:pt x="0" y="56641"/>
                </a:lnTo>
                <a:close/>
              </a:path>
            </a:pathLst>
          </a:custGeom>
          <a:ln w="12192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1227" y="3025139"/>
            <a:ext cx="1197863" cy="5699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27633" y="3089910"/>
            <a:ext cx="8826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NSUS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31647" y="3046476"/>
            <a:ext cx="458724" cy="45872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53656" y="21335"/>
            <a:ext cx="4604004" cy="55321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74230" y="47625"/>
            <a:ext cx="4535043" cy="48336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16607" y="1810511"/>
            <a:ext cx="5769864" cy="42976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824989">
              <a:lnSpc>
                <a:spcPct val="100000"/>
              </a:lnSpc>
              <a:spcBef>
                <a:spcPts val="565"/>
              </a:spcBef>
            </a:pPr>
            <a:r>
              <a:rPr spc="-5" dirty="0"/>
              <a:t>Presiden </a:t>
            </a:r>
            <a:r>
              <a:rPr dirty="0"/>
              <a:t>RI, </a:t>
            </a:r>
            <a:r>
              <a:rPr spc="-10" dirty="0"/>
              <a:t>Joko </a:t>
            </a:r>
            <a:r>
              <a:rPr spc="-5" dirty="0"/>
              <a:t>Widodo dalam Pidato </a:t>
            </a:r>
            <a:r>
              <a:rPr spc="-10" dirty="0"/>
              <a:t>Kenegaraan </a:t>
            </a:r>
            <a:r>
              <a:rPr spc="-30" dirty="0"/>
              <a:t>16 </a:t>
            </a:r>
            <a:r>
              <a:rPr dirty="0"/>
              <a:t>Agustus</a:t>
            </a:r>
            <a:r>
              <a:rPr spc="10" dirty="0"/>
              <a:t> </a:t>
            </a:r>
            <a:r>
              <a:rPr spc="-25" dirty="0"/>
              <a:t>2019</a:t>
            </a:r>
          </a:p>
          <a:p>
            <a:pPr marL="1824989">
              <a:lnSpc>
                <a:spcPct val="100000"/>
              </a:lnSpc>
              <a:spcBef>
                <a:spcPts val="810"/>
              </a:spcBef>
            </a:pPr>
            <a:r>
              <a:rPr sz="2500" i="1" spc="-40" dirty="0">
                <a:solidFill>
                  <a:srgbClr val="FFFF00"/>
                </a:solidFill>
                <a:latin typeface="Franklin Gothic Medium Cond"/>
                <a:cs typeface="Franklin Gothic Medium Cond"/>
              </a:rPr>
              <a:t>Data </a:t>
            </a:r>
            <a:r>
              <a:rPr sz="2500" i="1" spc="-45" dirty="0">
                <a:solidFill>
                  <a:srgbClr val="FFFF00"/>
                </a:solidFill>
                <a:latin typeface="Franklin Gothic Medium Cond"/>
                <a:cs typeface="Franklin Gothic Medium Cond"/>
              </a:rPr>
              <a:t>are </a:t>
            </a:r>
            <a:r>
              <a:rPr sz="2500" i="1" spc="-50" dirty="0">
                <a:solidFill>
                  <a:srgbClr val="FFFF00"/>
                </a:solidFill>
                <a:latin typeface="Franklin Gothic Medium Cond"/>
                <a:cs typeface="Franklin Gothic Medium Cond"/>
              </a:rPr>
              <a:t>a </a:t>
            </a:r>
            <a:r>
              <a:rPr sz="2500" i="1" spc="-40" dirty="0">
                <a:solidFill>
                  <a:srgbClr val="FFFF00"/>
                </a:solidFill>
                <a:latin typeface="Franklin Gothic Medium Cond"/>
                <a:cs typeface="Franklin Gothic Medium Cond"/>
              </a:rPr>
              <a:t>lifeblood of </a:t>
            </a:r>
            <a:r>
              <a:rPr sz="2500" i="1" spc="-45" dirty="0">
                <a:solidFill>
                  <a:srgbClr val="FFFF00"/>
                </a:solidFill>
                <a:latin typeface="Franklin Gothic Medium Cond"/>
                <a:cs typeface="Franklin Gothic Medium Cond"/>
              </a:rPr>
              <a:t>decision-making </a:t>
            </a:r>
            <a:r>
              <a:rPr sz="2500" i="1" spc="-50" dirty="0">
                <a:solidFill>
                  <a:srgbClr val="FFFF00"/>
                </a:solidFill>
                <a:latin typeface="Franklin Gothic Medium Cond"/>
                <a:cs typeface="Franklin Gothic Medium Cond"/>
              </a:rPr>
              <a:t>and </a:t>
            </a:r>
            <a:r>
              <a:rPr sz="2500" i="1" spc="-35" dirty="0">
                <a:solidFill>
                  <a:srgbClr val="FFFF00"/>
                </a:solidFill>
                <a:latin typeface="Franklin Gothic Medium Cond"/>
                <a:cs typeface="Franklin Gothic Medium Cond"/>
              </a:rPr>
              <a:t>raw </a:t>
            </a:r>
            <a:r>
              <a:rPr sz="2500" i="1" spc="-40" dirty="0">
                <a:solidFill>
                  <a:srgbClr val="FFFF00"/>
                </a:solidFill>
                <a:latin typeface="Franklin Gothic Medium Cond"/>
                <a:cs typeface="Franklin Gothic Medium Cond"/>
              </a:rPr>
              <a:t>material </a:t>
            </a:r>
            <a:r>
              <a:rPr sz="2500" i="1" spc="-30" dirty="0">
                <a:solidFill>
                  <a:srgbClr val="FFFF00"/>
                </a:solidFill>
                <a:latin typeface="Franklin Gothic Medium Cond"/>
                <a:cs typeface="Franklin Gothic Medium Cond"/>
              </a:rPr>
              <a:t>for</a:t>
            </a:r>
            <a:r>
              <a:rPr sz="2500" i="1" spc="215" dirty="0">
                <a:solidFill>
                  <a:srgbClr val="FFFF00"/>
                </a:solidFill>
                <a:latin typeface="Franklin Gothic Medium Cond"/>
                <a:cs typeface="Franklin Gothic Medium Cond"/>
              </a:rPr>
              <a:t> </a:t>
            </a:r>
            <a:r>
              <a:rPr sz="2500" i="1" spc="-40" dirty="0">
                <a:solidFill>
                  <a:srgbClr val="FFFF00"/>
                </a:solidFill>
                <a:latin typeface="Franklin Gothic Medium Cond"/>
                <a:cs typeface="Franklin Gothic Medium Cond"/>
              </a:rPr>
              <a:t>accountability.</a:t>
            </a:r>
            <a:endParaRPr sz="2500">
              <a:latin typeface="Franklin Gothic Medium Cond"/>
              <a:cs typeface="Franklin Gothic Medium Cond"/>
            </a:endParaRPr>
          </a:p>
          <a:p>
            <a:pPr marL="1835150">
              <a:lnSpc>
                <a:spcPct val="100000"/>
              </a:lnSpc>
              <a:spcBef>
                <a:spcPts val="140"/>
              </a:spcBef>
            </a:pPr>
            <a:r>
              <a:rPr dirty="0"/>
              <a:t>UN </a:t>
            </a:r>
            <a:r>
              <a:rPr spc="5" dirty="0"/>
              <a:t>Secretary </a:t>
            </a:r>
            <a:r>
              <a:rPr spc="-5" dirty="0"/>
              <a:t>General’s </a:t>
            </a:r>
            <a:r>
              <a:rPr spc="-10" dirty="0"/>
              <a:t>IEAG </a:t>
            </a:r>
            <a:r>
              <a:rPr spc="-5" dirty="0"/>
              <a:t>on </a:t>
            </a:r>
            <a:r>
              <a:rPr dirty="0"/>
              <a:t>a Data </a:t>
            </a:r>
            <a:r>
              <a:rPr spc="-5" dirty="0"/>
              <a:t>Revolution </a:t>
            </a:r>
            <a:r>
              <a:rPr dirty="0"/>
              <a:t>for Sustainable</a:t>
            </a:r>
            <a:r>
              <a:rPr spc="10" dirty="0"/>
              <a:t> </a:t>
            </a:r>
            <a:r>
              <a:rPr spc="-5" dirty="0"/>
              <a:t>Development</a:t>
            </a: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400" dirty="0">
                <a:solidFill>
                  <a:srgbClr val="FFFF00"/>
                </a:solidFill>
              </a:rPr>
              <a:t>DULU </a:t>
            </a:r>
            <a:r>
              <a:rPr sz="1800" spc="-10" dirty="0">
                <a:latin typeface="Arial Narrow"/>
                <a:cs typeface="Arial Narrow"/>
              </a:rPr>
              <a:t>sumber </a:t>
            </a:r>
            <a:r>
              <a:rPr sz="1800" spc="-5" dirty="0">
                <a:latin typeface="Arial Narrow"/>
                <a:cs typeface="Arial Narrow"/>
              </a:rPr>
              <a:t>data berasal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dari: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5201411"/>
            <a:ext cx="957072" cy="67970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0372" y="5297423"/>
            <a:ext cx="1039367" cy="51968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73708" y="5297423"/>
            <a:ext cx="376428" cy="51968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36191" y="5297423"/>
            <a:ext cx="813816" cy="51968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89404" y="5297423"/>
            <a:ext cx="679704" cy="51968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55164" y="5297423"/>
            <a:ext cx="908303" cy="51968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49523" y="5297423"/>
            <a:ext cx="429768" cy="51968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65348" y="5297423"/>
            <a:ext cx="935736" cy="51968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46576" y="5297423"/>
            <a:ext cx="780288" cy="51968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5591555"/>
            <a:ext cx="341376" cy="51358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528" y="5591555"/>
            <a:ext cx="4331208" cy="51358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56888" y="5591555"/>
            <a:ext cx="370332" cy="51358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01904" y="4287723"/>
            <a:ext cx="4316730" cy="1661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405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REGISTRASI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 marR="5080">
              <a:lnSpc>
                <a:spcPct val="100800"/>
              </a:lnSpc>
              <a:spcBef>
                <a:spcPts val="5"/>
              </a:spcBef>
            </a:pPr>
            <a:r>
              <a:rPr sz="2400" dirty="0">
                <a:solidFill>
                  <a:srgbClr val="FFFF00"/>
                </a:solidFill>
                <a:latin typeface="Franklin Gothic Medium Cond"/>
                <a:cs typeface="Franklin Gothic Medium Cond"/>
              </a:rPr>
              <a:t>DULU </a:t>
            </a:r>
            <a:r>
              <a:rPr sz="1800" spc="-10" dirty="0">
                <a:solidFill>
                  <a:srgbClr val="FFFFFF"/>
                </a:solidFill>
                <a:latin typeface="Arial Narrow"/>
                <a:cs typeface="Arial Narrow"/>
              </a:rPr>
              <a:t>mendata </a:t>
            </a:r>
            <a:r>
              <a:rPr sz="1800" spc="-5" dirty="0">
                <a:solidFill>
                  <a:srgbClr val="FFFFFF"/>
                </a:solidFill>
                <a:latin typeface="Arial Narrow"/>
                <a:cs typeface="Arial Narrow"/>
              </a:rPr>
              <a:t>(survei dan sensus) dengan </a:t>
            </a:r>
            <a:r>
              <a:rPr sz="1800" spc="-30" dirty="0">
                <a:solidFill>
                  <a:srgbClr val="FFFFFF"/>
                </a:solidFill>
                <a:latin typeface="Arial Narrow"/>
                <a:cs typeface="Arial Narrow"/>
              </a:rPr>
              <a:t>PAPI  </a:t>
            </a:r>
            <a:r>
              <a:rPr sz="1800" spc="-5" dirty="0">
                <a:solidFill>
                  <a:srgbClr val="FFFFFF"/>
                </a:solidFill>
                <a:latin typeface="Arial Narrow"/>
                <a:cs typeface="Arial Narrow"/>
              </a:rPr>
              <a:t>(</a:t>
            </a:r>
            <a:r>
              <a:rPr sz="1800" i="1" spc="-5" dirty="0">
                <a:solidFill>
                  <a:srgbClr val="FFFFFF"/>
                </a:solidFill>
                <a:latin typeface="Arial Narrow"/>
                <a:cs typeface="Arial Narrow"/>
              </a:rPr>
              <a:t>Paper and Pencil Assisted Personal</a:t>
            </a:r>
            <a:r>
              <a:rPr sz="1800" i="1" spc="-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 Narrow"/>
                <a:cs typeface="Arial Narrow"/>
              </a:rPr>
              <a:t>Interviewing</a:t>
            </a:r>
            <a:r>
              <a:rPr sz="1800" spc="-5" dirty="0">
                <a:solidFill>
                  <a:srgbClr val="FFFFFF"/>
                </a:solidFill>
                <a:latin typeface="Arial Narrow"/>
                <a:cs typeface="Arial Narrow"/>
              </a:rPr>
              <a:t>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303776" y="2915411"/>
            <a:ext cx="1775460" cy="67970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04332" y="2999232"/>
            <a:ext cx="1207008" cy="57302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646164" y="3009900"/>
            <a:ext cx="371855" cy="51968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04076" y="3011423"/>
            <a:ext cx="832103" cy="51968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22235" y="3011423"/>
            <a:ext cx="365759" cy="51968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02835" y="3310128"/>
            <a:ext cx="905256" cy="51358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00244" y="3310128"/>
            <a:ext cx="1836420" cy="51358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85204" y="3310128"/>
            <a:ext cx="1738883" cy="51358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016240" y="3310128"/>
            <a:ext cx="1347216" cy="51358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055607" y="3310128"/>
            <a:ext cx="1184148" cy="51358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351020" y="3584447"/>
            <a:ext cx="2860548" cy="51358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903719" y="3584447"/>
            <a:ext cx="370331" cy="51358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482210" y="2992882"/>
            <a:ext cx="5553710" cy="94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00"/>
                </a:solidFill>
                <a:latin typeface="Franklin Gothic Medium Cond"/>
                <a:cs typeface="Franklin Gothic Medium Cond"/>
              </a:rPr>
              <a:t>SEKARANG </a:t>
            </a:r>
            <a:r>
              <a:rPr sz="2000" spc="60" dirty="0">
                <a:solidFill>
                  <a:srgbClr val="FFFFFF"/>
                </a:solidFill>
                <a:latin typeface="PMingLiU"/>
                <a:cs typeface="PMingLiU"/>
              </a:rPr>
              <a:t>mendata</a:t>
            </a:r>
            <a:r>
              <a:rPr sz="2000" spc="-15" dirty="0">
                <a:solidFill>
                  <a:srgbClr val="FFFFFF"/>
                </a:solidFill>
                <a:latin typeface="PMingLiU"/>
                <a:cs typeface="PMingLiU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Playbill"/>
                <a:cs typeface="Playbill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Arial Narrow"/>
                <a:cs typeface="Arial Narrow"/>
              </a:rPr>
              <a:t>engan:</a:t>
            </a:r>
            <a:endParaRPr sz="1800">
              <a:latin typeface="Arial Narrow"/>
              <a:cs typeface="Arial Narrow"/>
            </a:endParaRPr>
          </a:p>
          <a:p>
            <a:pPr marL="12700" marR="5080" indent="51435">
              <a:lnSpc>
                <a:spcPct val="100000"/>
              </a:lnSpc>
              <a:spcBef>
                <a:spcPts val="70"/>
              </a:spcBef>
            </a:pPr>
            <a:r>
              <a:rPr sz="1800" spc="-15" dirty="0">
                <a:solidFill>
                  <a:srgbClr val="FFFFFF"/>
                </a:solidFill>
                <a:latin typeface="Arial Narrow"/>
                <a:cs typeface="Arial Narrow"/>
              </a:rPr>
              <a:t>CAWI </a:t>
            </a:r>
            <a:r>
              <a:rPr sz="1800" spc="-5" dirty="0">
                <a:solidFill>
                  <a:srgbClr val="FFFFFF"/>
                </a:solidFill>
                <a:latin typeface="Arial Narrow"/>
                <a:cs typeface="Arial Narrow"/>
              </a:rPr>
              <a:t>(</a:t>
            </a:r>
            <a:r>
              <a:rPr sz="1800" i="1" spc="-5" dirty="0">
                <a:solidFill>
                  <a:srgbClr val="FFFFFF"/>
                </a:solidFill>
                <a:latin typeface="Arial Narrow"/>
                <a:cs typeface="Arial Narrow"/>
              </a:rPr>
              <a:t>ComputerAssisted </a:t>
            </a:r>
            <a:r>
              <a:rPr sz="1800" i="1" spc="-15" dirty="0">
                <a:solidFill>
                  <a:srgbClr val="FFFFFF"/>
                </a:solidFill>
                <a:latin typeface="Arial Narrow"/>
                <a:cs typeface="Arial Narrow"/>
              </a:rPr>
              <a:t>Web </a:t>
            </a:r>
            <a:r>
              <a:rPr sz="1800" i="1" spc="-5" dirty="0">
                <a:solidFill>
                  <a:srgbClr val="FFFFFF"/>
                </a:solidFill>
                <a:latin typeface="Arial Narrow"/>
                <a:cs typeface="Arial Narrow"/>
              </a:rPr>
              <a:t>Interviewing</a:t>
            </a:r>
            <a:r>
              <a:rPr sz="1800" spc="-5" dirty="0">
                <a:solidFill>
                  <a:srgbClr val="FFFFFF"/>
                </a:solidFill>
                <a:latin typeface="Arial Narrow"/>
                <a:cs typeface="Arial Narrow"/>
              </a:rPr>
              <a:t>) dan </a:t>
            </a:r>
            <a:r>
              <a:rPr sz="1800" dirty="0">
                <a:solidFill>
                  <a:srgbClr val="FFFFFF"/>
                </a:solidFill>
                <a:latin typeface="Arial Narrow"/>
                <a:cs typeface="Arial Narrow"/>
              </a:rPr>
              <a:t>CAPI </a:t>
            </a:r>
            <a:r>
              <a:rPr sz="1800" spc="-5" dirty="0">
                <a:solidFill>
                  <a:srgbClr val="FFFFFF"/>
                </a:solidFill>
                <a:latin typeface="Arial Narrow"/>
                <a:cs typeface="Arial Narrow"/>
              </a:rPr>
              <a:t>(</a:t>
            </a:r>
            <a:r>
              <a:rPr sz="1800" i="1" spc="-5" dirty="0">
                <a:solidFill>
                  <a:srgbClr val="FFFFFF"/>
                </a:solidFill>
                <a:latin typeface="Arial Narrow"/>
                <a:cs typeface="Arial Narrow"/>
              </a:rPr>
              <a:t>Computer  Assisted Personal</a:t>
            </a:r>
            <a:r>
              <a:rPr sz="1800" i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 Narrow"/>
                <a:cs typeface="Arial Narrow"/>
              </a:rPr>
              <a:t>Interviewing</a:t>
            </a:r>
            <a:r>
              <a:rPr sz="1800" spc="-5" dirty="0">
                <a:solidFill>
                  <a:srgbClr val="FFFFFF"/>
                </a:solidFill>
                <a:latin typeface="Arial Narrow"/>
                <a:cs typeface="Arial Narrow"/>
              </a:rPr>
              <a:t>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442459" y="2574035"/>
            <a:ext cx="912876" cy="33985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463796" y="2598801"/>
            <a:ext cx="850900" cy="279400"/>
          </a:xfrm>
          <a:custGeom>
            <a:avLst/>
            <a:gdLst/>
            <a:ahLst/>
            <a:cxnLst/>
            <a:rect l="l" t="t" r="r" b="b"/>
            <a:pathLst>
              <a:path w="850900" h="279400">
                <a:moveTo>
                  <a:pt x="796163" y="144652"/>
                </a:moveTo>
                <a:lnTo>
                  <a:pt x="794003" y="144652"/>
                </a:lnTo>
                <a:lnTo>
                  <a:pt x="768119" y="145889"/>
                </a:lnTo>
                <a:lnTo>
                  <a:pt x="728495" y="155743"/>
                </a:lnTo>
                <a:lnTo>
                  <a:pt x="697325" y="187737"/>
                </a:lnTo>
                <a:lnTo>
                  <a:pt x="691514" y="218186"/>
                </a:lnTo>
                <a:lnTo>
                  <a:pt x="692517" y="231471"/>
                </a:lnTo>
                <a:lnTo>
                  <a:pt x="716385" y="269876"/>
                </a:lnTo>
                <a:lnTo>
                  <a:pt x="750442" y="279146"/>
                </a:lnTo>
                <a:lnTo>
                  <a:pt x="768423" y="276788"/>
                </a:lnTo>
                <a:lnTo>
                  <a:pt x="782939" y="269716"/>
                </a:lnTo>
                <a:lnTo>
                  <a:pt x="794002" y="257929"/>
                </a:lnTo>
                <a:lnTo>
                  <a:pt x="801624" y="241426"/>
                </a:lnTo>
                <a:lnTo>
                  <a:pt x="847711" y="241426"/>
                </a:lnTo>
                <a:lnTo>
                  <a:pt x="764158" y="241300"/>
                </a:lnTo>
                <a:lnTo>
                  <a:pt x="754491" y="239676"/>
                </a:lnTo>
                <a:lnTo>
                  <a:pt x="747585" y="234791"/>
                </a:lnTo>
                <a:lnTo>
                  <a:pt x="743442" y="226619"/>
                </a:lnTo>
                <a:lnTo>
                  <a:pt x="742061" y="215137"/>
                </a:lnTo>
                <a:lnTo>
                  <a:pt x="745107" y="198709"/>
                </a:lnTo>
                <a:lnTo>
                  <a:pt x="754237" y="186959"/>
                </a:lnTo>
                <a:lnTo>
                  <a:pt x="769439" y="179901"/>
                </a:lnTo>
                <a:lnTo>
                  <a:pt x="790701" y="177546"/>
                </a:lnTo>
                <a:lnTo>
                  <a:pt x="847216" y="177546"/>
                </a:lnTo>
                <a:lnTo>
                  <a:pt x="847141" y="144779"/>
                </a:lnTo>
                <a:lnTo>
                  <a:pt x="798576" y="144779"/>
                </a:lnTo>
                <a:lnTo>
                  <a:pt x="796163" y="144652"/>
                </a:lnTo>
                <a:close/>
              </a:path>
              <a:path w="850900" h="279400">
                <a:moveTo>
                  <a:pt x="847711" y="241426"/>
                </a:moveTo>
                <a:lnTo>
                  <a:pt x="801624" y="241426"/>
                </a:lnTo>
                <a:lnTo>
                  <a:pt x="801849" y="250650"/>
                </a:lnTo>
                <a:lnTo>
                  <a:pt x="802465" y="258953"/>
                </a:lnTo>
                <a:lnTo>
                  <a:pt x="803499" y="266858"/>
                </a:lnTo>
                <a:lnTo>
                  <a:pt x="804926" y="274193"/>
                </a:lnTo>
                <a:lnTo>
                  <a:pt x="850773" y="274193"/>
                </a:lnTo>
                <a:lnTo>
                  <a:pt x="849199" y="263832"/>
                </a:lnTo>
                <a:lnTo>
                  <a:pt x="848082" y="250475"/>
                </a:lnTo>
                <a:lnTo>
                  <a:pt x="847711" y="241426"/>
                </a:lnTo>
                <a:close/>
              </a:path>
              <a:path w="850900" h="279400">
                <a:moveTo>
                  <a:pt x="847216" y="177546"/>
                </a:moveTo>
                <a:lnTo>
                  <a:pt x="793114" y="177546"/>
                </a:lnTo>
                <a:lnTo>
                  <a:pt x="795781" y="177673"/>
                </a:lnTo>
                <a:lnTo>
                  <a:pt x="798576" y="178053"/>
                </a:lnTo>
                <a:lnTo>
                  <a:pt x="798576" y="183896"/>
                </a:lnTo>
                <a:lnTo>
                  <a:pt x="797909" y="196828"/>
                </a:lnTo>
                <a:lnTo>
                  <a:pt x="782482" y="232888"/>
                </a:lnTo>
                <a:lnTo>
                  <a:pt x="764158" y="241300"/>
                </a:lnTo>
                <a:lnTo>
                  <a:pt x="847706" y="241300"/>
                </a:lnTo>
                <a:lnTo>
                  <a:pt x="847433" y="234634"/>
                </a:lnTo>
                <a:lnTo>
                  <a:pt x="847337" y="226313"/>
                </a:lnTo>
                <a:lnTo>
                  <a:pt x="847216" y="177546"/>
                </a:lnTo>
                <a:close/>
              </a:path>
              <a:path w="850900" h="279400">
                <a:moveTo>
                  <a:pt x="842548" y="102235"/>
                </a:moveTo>
                <a:lnTo>
                  <a:pt x="782954" y="102235"/>
                </a:lnTo>
                <a:lnTo>
                  <a:pt x="789431" y="105410"/>
                </a:lnTo>
                <a:lnTo>
                  <a:pt x="792988" y="111633"/>
                </a:lnTo>
                <a:lnTo>
                  <a:pt x="795414" y="116947"/>
                </a:lnTo>
                <a:lnTo>
                  <a:pt x="797163" y="123571"/>
                </a:lnTo>
                <a:lnTo>
                  <a:pt x="798220" y="131528"/>
                </a:lnTo>
                <a:lnTo>
                  <a:pt x="798576" y="140843"/>
                </a:lnTo>
                <a:lnTo>
                  <a:pt x="798576" y="144779"/>
                </a:lnTo>
                <a:lnTo>
                  <a:pt x="847141" y="144779"/>
                </a:lnTo>
                <a:lnTo>
                  <a:pt x="846953" y="134699"/>
                </a:lnTo>
                <a:lnTo>
                  <a:pt x="846153" y="122364"/>
                </a:lnTo>
                <a:lnTo>
                  <a:pt x="844805" y="111839"/>
                </a:lnTo>
                <a:lnTo>
                  <a:pt x="842899" y="103124"/>
                </a:lnTo>
                <a:lnTo>
                  <a:pt x="842548" y="102235"/>
                </a:lnTo>
                <a:close/>
              </a:path>
              <a:path w="850900" h="279400">
                <a:moveTo>
                  <a:pt x="776731" y="64770"/>
                </a:moveTo>
                <a:lnTo>
                  <a:pt x="735691" y="73449"/>
                </a:lnTo>
                <a:lnTo>
                  <a:pt x="707120" y="99869"/>
                </a:lnTo>
                <a:lnTo>
                  <a:pt x="698626" y="127762"/>
                </a:lnTo>
                <a:lnTo>
                  <a:pt x="745236" y="133096"/>
                </a:lnTo>
                <a:lnTo>
                  <a:pt x="749000" y="119594"/>
                </a:lnTo>
                <a:lnTo>
                  <a:pt x="754967" y="109950"/>
                </a:lnTo>
                <a:lnTo>
                  <a:pt x="763148" y="104163"/>
                </a:lnTo>
                <a:lnTo>
                  <a:pt x="773556" y="102235"/>
                </a:lnTo>
                <a:lnTo>
                  <a:pt x="842548" y="102235"/>
                </a:lnTo>
                <a:lnTo>
                  <a:pt x="839920" y="95575"/>
                </a:lnTo>
                <a:lnTo>
                  <a:pt x="801751" y="67611"/>
                </a:lnTo>
                <a:lnTo>
                  <a:pt x="789896" y="65482"/>
                </a:lnTo>
                <a:lnTo>
                  <a:pt x="776731" y="64770"/>
                </a:lnTo>
                <a:close/>
              </a:path>
              <a:path w="850900" h="279400">
                <a:moveTo>
                  <a:pt x="277240" y="69469"/>
                </a:moveTo>
                <a:lnTo>
                  <a:pt x="228600" y="69469"/>
                </a:lnTo>
                <a:lnTo>
                  <a:pt x="228600" y="274193"/>
                </a:lnTo>
                <a:lnTo>
                  <a:pt x="277240" y="274193"/>
                </a:lnTo>
                <a:lnTo>
                  <a:pt x="277240" y="69469"/>
                </a:lnTo>
                <a:close/>
              </a:path>
              <a:path w="850900" h="279400">
                <a:moveTo>
                  <a:pt x="625982" y="69469"/>
                </a:moveTo>
                <a:lnTo>
                  <a:pt x="582294" y="69469"/>
                </a:lnTo>
                <a:lnTo>
                  <a:pt x="582294" y="274193"/>
                </a:lnTo>
                <a:lnTo>
                  <a:pt x="630936" y="274193"/>
                </a:lnTo>
                <a:lnTo>
                  <a:pt x="630936" y="170052"/>
                </a:lnTo>
                <a:lnTo>
                  <a:pt x="633408" y="146216"/>
                </a:lnTo>
                <a:lnTo>
                  <a:pt x="640810" y="129190"/>
                </a:lnTo>
                <a:lnTo>
                  <a:pt x="653117" y="118975"/>
                </a:lnTo>
                <a:lnTo>
                  <a:pt x="670305" y="115570"/>
                </a:lnTo>
                <a:lnTo>
                  <a:pt x="682625" y="115570"/>
                </a:lnTo>
                <a:lnTo>
                  <a:pt x="682625" y="113411"/>
                </a:lnTo>
                <a:lnTo>
                  <a:pt x="625982" y="113411"/>
                </a:lnTo>
                <a:lnTo>
                  <a:pt x="625982" y="69469"/>
                </a:lnTo>
                <a:close/>
              </a:path>
              <a:path w="850900" h="279400">
                <a:moveTo>
                  <a:pt x="682625" y="115570"/>
                </a:moveTo>
                <a:lnTo>
                  <a:pt x="672083" y="115570"/>
                </a:lnTo>
                <a:lnTo>
                  <a:pt x="682625" y="116204"/>
                </a:lnTo>
                <a:lnTo>
                  <a:pt x="682625" y="115570"/>
                </a:lnTo>
                <a:close/>
              </a:path>
              <a:path w="850900" h="279400">
                <a:moveTo>
                  <a:pt x="673226" y="65277"/>
                </a:moveTo>
                <a:lnTo>
                  <a:pt x="671067" y="65277"/>
                </a:lnTo>
                <a:lnTo>
                  <a:pt x="654897" y="68298"/>
                </a:lnTo>
                <a:lnTo>
                  <a:pt x="642000" y="77343"/>
                </a:lnTo>
                <a:lnTo>
                  <a:pt x="632366" y="92388"/>
                </a:lnTo>
                <a:lnTo>
                  <a:pt x="625982" y="113411"/>
                </a:lnTo>
                <a:lnTo>
                  <a:pt x="682625" y="113411"/>
                </a:lnTo>
                <a:lnTo>
                  <a:pt x="682625" y="66421"/>
                </a:lnTo>
                <a:lnTo>
                  <a:pt x="677037" y="65659"/>
                </a:lnTo>
                <a:lnTo>
                  <a:pt x="673226" y="65277"/>
                </a:lnTo>
                <a:close/>
              </a:path>
              <a:path w="850900" h="279400">
                <a:moveTo>
                  <a:pt x="63880" y="381"/>
                </a:moveTo>
                <a:lnTo>
                  <a:pt x="0" y="381"/>
                </a:lnTo>
                <a:lnTo>
                  <a:pt x="0" y="274193"/>
                </a:lnTo>
                <a:lnTo>
                  <a:pt x="67309" y="274193"/>
                </a:lnTo>
                <a:lnTo>
                  <a:pt x="89521" y="272978"/>
                </a:lnTo>
                <a:lnTo>
                  <a:pt x="140080" y="254762"/>
                </a:lnTo>
                <a:lnTo>
                  <a:pt x="163293" y="231012"/>
                </a:lnTo>
                <a:lnTo>
                  <a:pt x="52324" y="231012"/>
                </a:lnTo>
                <a:lnTo>
                  <a:pt x="52324" y="43434"/>
                </a:lnTo>
                <a:lnTo>
                  <a:pt x="164885" y="43434"/>
                </a:lnTo>
                <a:lnTo>
                  <a:pt x="159559" y="36210"/>
                </a:lnTo>
                <a:lnTo>
                  <a:pt x="121120" y="9382"/>
                </a:lnTo>
                <a:lnTo>
                  <a:pt x="85167" y="1381"/>
                </a:lnTo>
                <a:lnTo>
                  <a:pt x="63880" y="381"/>
                </a:lnTo>
                <a:close/>
              </a:path>
              <a:path w="850900" h="279400">
                <a:moveTo>
                  <a:pt x="164885" y="43434"/>
                </a:moveTo>
                <a:lnTo>
                  <a:pt x="66548" y="43434"/>
                </a:lnTo>
                <a:lnTo>
                  <a:pt x="96885" y="49311"/>
                </a:lnTo>
                <a:lnTo>
                  <a:pt x="118554" y="66928"/>
                </a:lnTo>
                <a:lnTo>
                  <a:pt x="131556" y="96262"/>
                </a:lnTo>
                <a:lnTo>
                  <a:pt x="135889" y="137287"/>
                </a:lnTo>
                <a:lnTo>
                  <a:pt x="134864" y="157787"/>
                </a:lnTo>
                <a:lnTo>
                  <a:pt x="119379" y="205739"/>
                </a:lnTo>
                <a:lnTo>
                  <a:pt x="83482" y="229439"/>
                </a:lnTo>
                <a:lnTo>
                  <a:pt x="66548" y="231012"/>
                </a:lnTo>
                <a:lnTo>
                  <a:pt x="163293" y="231012"/>
                </a:lnTo>
                <a:lnTo>
                  <a:pt x="183588" y="187670"/>
                </a:lnTo>
                <a:lnTo>
                  <a:pt x="190500" y="132841"/>
                </a:lnTo>
                <a:lnTo>
                  <a:pt x="189642" y="114385"/>
                </a:lnTo>
                <a:lnTo>
                  <a:pt x="187071" y="96726"/>
                </a:lnTo>
                <a:lnTo>
                  <a:pt x="182784" y="79853"/>
                </a:lnTo>
                <a:lnTo>
                  <a:pt x="176783" y="63753"/>
                </a:lnTo>
                <a:lnTo>
                  <a:pt x="168999" y="49012"/>
                </a:lnTo>
                <a:lnTo>
                  <a:pt x="164885" y="43434"/>
                </a:lnTo>
                <a:close/>
              </a:path>
              <a:path w="850900" h="279400">
                <a:moveTo>
                  <a:pt x="555243" y="381"/>
                </a:moveTo>
                <a:lnTo>
                  <a:pt x="394715" y="381"/>
                </a:lnTo>
                <a:lnTo>
                  <a:pt x="394715" y="274193"/>
                </a:lnTo>
                <a:lnTo>
                  <a:pt x="557021" y="274193"/>
                </a:lnTo>
                <a:lnTo>
                  <a:pt x="557021" y="230250"/>
                </a:lnTo>
                <a:lnTo>
                  <a:pt x="447039" y="230250"/>
                </a:lnTo>
                <a:lnTo>
                  <a:pt x="447039" y="154939"/>
                </a:lnTo>
                <a:lnTo>
                  <a:pt x="532002" y="154939"/>
                </a:lnTo>
                <a:lnTo>
                  <a:pt x="532002" y="111633"/>
                </a:lnTo>
                <a:lnTo>
                  <a:pt x="447039" y="111633"/>
                </a:lnTo>
                <a:lnTo>
                  <a:pt x="447039" y="43434"/>
                </a:lnTo>
                <a:lnTo>
                  <a:pt x="555243" y="43434"/>
                </a:lnTo>
                <a:lnTo>
                  <a:pt x="555243" y="381"/>
                </a:lnTo>
                <a:close/>
              </a:path>
              <a:path w="850900" h="279400">
                <a:moveTo>
                  <a:pt x="278383" y="0"/>
                </a:moveTo>
                <a:lnTo>
                  <a:pt x="227583" y="0"/>
                </a:lnTo>
                <a:lnTo>
                  <a:pt x="227583" y="51053"/>
                </a:lnTo>
                <a:lnTo>
                  <a:pt x="278383" y="51053"/>
                </a:lnTo>
                <a:lnTo>
                  <a:pt x="2783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05857" y="2776347"/>
            <a:ext cx="56515" cy="64135"/>
          </a:xfrm>
          <a:custGeom>
            <a:avLst/>
            <a:gdLst/>
            <a:ahLst/>
            <a:cxnLst/>
            <a:rect l="l" t="t" r="r" b="b"/>
            <a:pathLst>
              <a:path w="56514" h="64135">
                <a:moveTo>
                  <a:pt x="48640" y="0"/>
                </a:moveTo>
                <a:lnTo>
                  <a:pt x="27378" y="2355"/>
                </a:lnTo>
                <a:lnTo>
                  <a:pt x="12176" y="9413"/>
                </a:lnTo>
                <a:lnTo>
                  <a:pt x="3046" y="21163"/>
                </a:lnTo>
                <a:lnTo>
                  <a:pt x="0" y="37591"/>
                </a:lnTo>
                <a:lnTo>
                  <a:pt x="1381" y="49073"/>
                </a:lnTo>
                <a:lnTo>
                  <a:pt x="5524" y="57245"/>
                </a:lnTo>
                <a:lnTo>
                  <a:pt x="12430" y="62130"/>
                </a:lnTo>
                <a:lnTo>
                  <a:pt x="22097" y="63753"/>
                </a:lnTo>
                <a:lnTo>
                  <a:pt x="28523" y="62823"/>
                </a:lnTo>
                <a:lnTo>
                  <a:pt x="53847" y="30654"/>
                </a:lnTo>
                <a:lnTo>
                  <a:pt x="56514" y="6350"/>
                </a:lnTo>
                <a:lnTo>
                  <a:pt x="56514" y="507"/>
                </a:lnTo>
                <a:lnTo>
                  <a:pt x="53720" y="126"/>
                </a:lnTo>
                <a:lnTo>
                  <a:pt x="51053" y="0"/>
                </a:lnTo>
                <a:lnTo>
                  <a:pt x="48640" y="0"/>
                </a:lnTo>
                <a:close/>
              </a:path>
            </a:pathLst>
          </a:custGeom>
          <a:ln w="12192">
            <a:solidFill>
              <a:srgbClr val="044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692396" y="2668270"/>
            <a:ext cx="48895" cy="205104"/>
          </a:xfrm>
          <a:custGeom>
            <a:avLst/>
            <a:gdLst/>
            <a:ahLst/>
            <a:cxnLst/>
            <a:rect l="l" t="t" r="r" b="b"/>
            <a:pathLst>
              <a:path w="48895" h="205105">
                <a:moveTo>
                  <a:pt x="0" y="0"/>
                </a:moveTo>
                <a:lnTo>
                  <a:pt x="48640" y="0"/>
                </a:lnTo>
                <a:lnTo>
                  <a:pt x="48640" y="204724"/>
                </a:lnTo>
                <a:lnTo>
                  <a:pt x="0" y="204724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44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46090" y="2664079"/>
            <a:ext cx="100330" cy="208915"/>
          </a:xfrm>
          <a:custGeom>
            <a:avLst/>
            <a:gdLst/>
            <a:ahLst/>
            <a:cxnLst/>
            <a:rect l="l" t="t" r="r" b="b"/>
            <a:pathLst>
              <a:path w="100329" h="208914">
                <a:moveTo>
                  <a:pt x="88773" y="0"/>
                </a:moveTo>
                <a:lnTo>
                  <a:pt x="90932" y="0"/>
                </a:lnTo>
                <a:lnTo>
                  <a:pt x="94742" y="381"/>
                </a:lnTo>
                <a:lnTo>
                  <a:pt x="100330" y="1143"/>
                </a:lnTo>
                <a:lnTo>
                  <a:pt x="100330" y="50926"/>
                </a:lnTo>
                <a:lnTo>
                  <a:pt x="93853" y="50546"/>
                </a:lnTo>
                <a:lnTo>
                  <a:pt x="89788" y="50292"/>
                </a:lnTo>
                <a:lnTo>
                  <a:pt x="88011" y="50292"/>
                </a:lnTo>
                <a:lnTo>
                  <a:pt x="70822" y="53697"/>
                </a:lnTo>
                <a:lnTo>
                  <a:pt x="58515" y="63912"/>
                </a:lnTo>
                <a:lnTo>
                  <a:pt x="51113" y="80938"/>
                </a:lnTo>
                <a:lnTo>
                  <a:pt x="48641" y="104775"/>
                </a:lnTo>
                <a:lnTo>
                  <a:pt x="48641" y="208915"/>
                </a:lnTo>
                <a:lnTo>
                  <a:pt x="0" y="208915"/>
                </a:lnTo>
                <a:lnTo>
                  <a:pt x="0" y="4191"/>
                </a:lnTo>
                <a:lnTo>
                  <a:pt x="43687" y="4191"/>
                </a:lnTo>
                <a:lnTo>
                  <a:pt x="43687" y="48133"/>
                </a:lnTo>
                <a:lnTo>
                  <a:pt x="50071" y="27110"/>
                </a:lnTo>
                <a:lnTo>
                  <a:pt x="59705" y="12065"/>
                </a:lnTo>
                <a:lnTo>
                  <a:pt x="72602" y="3020"/>
                </a:lnTo>
                <a:lnTo>
                  <a:pt x="88773" y="0"/>
                </a:lnTo>
                <a:close/>
              </a:path>
            </a:pathLst>
          </a:custGeom>
          <a:ln w="12192">
            <a:solidFill>
              <a:srgbClr val="044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55310" y="2663570"/>
            <a:ext cx="159385" cy="214629"/>
          </a:xfrm>
          <a:custGeom>
            <a:avLst/>
            <a:gdLst/>
            <a:ahLst/>
            <a:cxnLst/>
            <a:rect l="l" t="t" r="r" b="b"/>
            <a:pathLst>
              <a:path w="159385" h="214630">
                <a:moveTo>
                  <a:pt x="85216" y="0"/>
                </a:moveTo>
                <a:lnTo>
                  <a:pt x="129921" y="11302"/>
                </a:lnTo>
                <a:lnTo>
                  <a:pt x="153290" y="47069"/>
                </a:lnTo>
                <a:lnTo>
                  <a:pt x="155701" y="84074"/>
                </a:lnTo>
                <a:lnTo>
                  <a:pt x="155701" y="151002"/>
                </a:lnTo>
                <a:lnTo>
                  <a:pt x="155918" y="169864"/>
                </a:lnTo>
                <a:lnTo>
                  <a:pt x="156575" y="185880"/>
                </a:lnTo>
                <a:lnTo>
                  <a:pt x="157684" y="199062"/>
                </a:lnTo>
                <a:lnTo>
                  <a:pt x="159258" y="209423"/>
                </a:lnTo>
                <a:lnTo>
                  <a:pt x="113411" y="209423"/>
                </a:lnTo>
                <a:lnTo>
                  <a:pt x="111984" y="202088"/>
                </a:lnTo>
                <a:lnTo>
                  <a:pt x="110950" y="194183"/>
                </a:lnTo>
                <a:lnTo>
                  <a:pt x="110321" y="185705"/>
                </a:lnTo>
                <a:lnTo>
                  <a:pt x="110109" y="176656"/>
                </a:lnTo>
                <a:lnTo>
                  <a:pt x="102487" y="193159"/>
                </a:lnTo>
                <a:lnTo>
                  <a:pt x="91424" y="204946"/>
                </a:lnTo>
                <a:lnTo>
                  <a:pt x="76908" y="212018"/>
                </a:lnTo>
                <a:lnTo>
                  <a:pt x="58927" y="214375"/>
                </a:lnTo>
                <a:lnTo>
                  <a:pt x="46257" y="213350"/>
                </a:lnTo>
                <a:lnTo>
                  <a:pt x="9054" y="188938"/>
                </a:lnTo>
                <a:lnTo>
                  <a:pt x="0" y="153415"/>
                </a:lnTo>
                <a:lnTo>
                  <a:pt x="1452" y="137322"/>
                </a:lnTo>
                <a:lnTo>
                  <a:pt x="23240" y="99567"/>
                </a:lnTo>
                <a:lnTo>
                  <a:pt x="76604" y="81119"/>
                </a:lnTo>
                <a:lnTo>
                  <a:pt x="102488" y="79882"/>
                </a:lnTo>
                <a:lnTo>
                  <a:pt x="103124" y="79882"/>
                </a:lnTo>
                <a:lnTo>
                  <a:pt x="104648" y="79882"/>
                </a:lnTo>
                <a:lnTo>
                  <a:pt x="107061" y="80009"/>
                </a:lnTo>
                <a:lnTo>
                  <a:pt x="107061" y="76073"/>
                </a:lnTo>
                <a:lnTo>
                  <a:pt x="91439" y="37464"/>
                </a:lnTo>
                <a:lnTo>
                  <a:pt x="82041" y="37464"/>
                </a:lnTo>
                <a:lnTo>
                  <a:pt x="71633" y="39393"/>
                </a:lnTo>
                <a:lnTo>
                  <a:pt x="63452" y="45180"/>
                </a:lnTo>
                <a:lnTo>
                  <a:pt x="57485" y="54824"/>
                </a:lnTo>
                <a:lnTo>
                  <a:pt x="53721" y="68325"/>
                </a:lnTo>
                <a:lnTo>
                  <a:pt x="7112" y="62991"/>
                </a:lnTo>
                <a:lnTo>
                  <a:pt x="23096" y="24255"/>
                </a:lnTo>
                <a:lnTo>
                  <a:pt x="56705" y="3841"/>
                </a:lnTo>
                <a:lnTo>
                  <a:pt x="70377" y="956"/>
                </a:lnTo>
                <a:lnTo>
                  <a:pt x="85216" y="0"/>
                </a:lnTo>
                <a:close/>
              </a:path>
            </a:pathLst>
          </a:custGeom>
          <a:ln w="12192">
            <a:solidFill>
              <a:srgbClr val="044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10023" y="2636139"/>
            <a:ext cx="95758" cy="19977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858511" y="2599182"/>
            <a:ext cx="162560" cy="274320"/>
          </a:xfrm>
          <a:custGeom>
            <a:avLst/>
            <a:gdLst/>
            <a:ahLst/>
            <a:cxnLst/>
            <a:rect l="l" t="t" r="r" b="b"/>
            <a:pathLst>
              <a:path w="162560" h="274319">
                <a:moveTo>
                  <a:pt x="0" y="0"/>
                </a:moveTo>
                <a:lnTo>
                  <a:pt x="160527" y="0"/>
                </a:lnTo>
                <a:lnTo>
                  <a:pt x="160527" y="43052"/>
                </a:lnTo>
                <a:lnTo>
                  <a:pt x="52324" y="43052"/>
                </a:lnTo>
                <a:lnTo>
                  <a:pt x="52324" y="111251"/>
                </a:lnTo>
                <a:lnTo>
                  <a:pt x="137287" y="111251"/>
                </a:lnTo>
                <a:lnTo>
                  <a:pt x="137287" y="154558"/>
                </a:lnTo>
                <a:lnTo>
                  <a:pt x="52324" y="154558"/>
                </a:lnTo>
                <a:lnTo>
                  <a:pt x="52324" y="229869"/>
                </a:lnTo>
                <a:lnTo>
                  <a:pt x="162305" y="229869"/>
                </a:lnTo>
                <a:lnTo>
                  <a:pt x="162305" y="273812"/>
                </a:lnTo>
                <a:lnTo>
                  <a:pt x="0" y="27381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44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63796" y="2599182"/>
            <a:ext cx="190500" cy="274320"/>
          </a:xfrm>
          <a:custGeom>
            <a:avLst/>
            <a:gdLst/>
            <a:ahLst/>
            <a:cxnLst/>
            <a:rect l="l" t="t" r="r" b="b"/>
            <a:pathLst>
              <a:path w="190500" h="274319">
                <a:moveTo>
                  <a:pt x="0" y="0"/>
                </a:moveTo>
                <a:lnTo>
                  <a:pt x="63880" y="0"/>
                </a:lnTo>
                <a:lnTo>
                  <a:pt x="85167" y="1000"/>
                </a:lnTo>
                <a:lnTo>
                  <a:pt x="135762" y="16001"/>
                </a:lnTo>
                <a:lnTo>
                  <a:pt x="168999" y="48631"/>
                </a:lnTo>
                <a:lnTo>
                  <a:pt x="187071" y="96345"/>
                </a:lnTo>
                <a:lnTo>
                  <a:pt x="190500" y="132460"/>
                </a:lnTo>
                <a:lnTo>
                  <a:pt x="189736" y="151768"/>
                </a:lnTo>
                <a:lnTo>
                  <a:pt x="178180" y="203453"/>
                </a:lnTo>
                <a:lnTo>
                  <a:pt x="152106" y="243905"/>
                </a:lnTo>
                <a:lnTo>
                  <a:pt x="109077" y="268954"/>
                </a:lnTo>
                <a:lnTo>
                  <a:pt x="67309" y="273812"/>
                </a:lnTo>
                <a:lnTo>
                  <a:pt x="0" y="273812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44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691379" y="2598801"/>
            <a:ext cx="50800" cy="51435"/>
          </a:xfrm>
          <a:custGeom>
            <a:avLst/>
            <a:gdLst/>
            <a:ahLst/>
            <a:cxnLst/>
            <a:rect l="l" t="t" r="r" b="b"/>
            <a:pathLst>
              <a:path w="50800" h="51435">
                <a:moveTo>
                  <a:pt x="0" y="0"/>
                </a:moveTo>
                <a:lnTo>
                  <a:pt x="50800" y="0"/>
                </a:lnTo>
                <a:lnTo>
                  <a:pt x="50800" y="51053"/>
                </a:lnTo>
                <a:lnTo>
                  <a:pt x="0" y="5105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44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05628" y="2574035"/>
            <a:ext cx="1165859" cy="33985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420867" y="2592704"/>
            <a:ext cx="1116584" cy="29133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11111" y="2569464"/>
            <a:ext cx="553211" cy="34442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631305" y="2594229"/>
            <a:ext cx="492759" cy="283845"/>
          </a:xfrm>
          <a:custGeom>
            <a:avLst/>
            <a:gdLst/>
            <a:ahLst/>
            <a:cxnLst/>
            <a:rect l="l" t="t" r="r" b="b"/>
            <a:pathLst>
              <a:path w="492759" h="283844">
                <a:moveTo>
                  <a:pt x="274574" y="220472"/>
                </a:moveTo>
                <a:lnTo>
                  <a:pt x="221996" y="220472"/>
                </a:lnTo>
                <a:lnTo>
                  <a:pt x="221996" y="278765"/>
                </a:lnTo>
                <a:lnTo>
                  <a:pt x="274574" y="278765"/>
                </a:lnTo>
                <a:lnTo>
                  <a:pt x="274574" y="220472"/>
                </a:lnTo>
                <a:close/>
              </a:path>
              <a:path w="492759" h="283844">
                <a:moveTo>
                  <a:pt x="154813" y="215137"/>
                </a:moveTo>
                <a:lnTo>
                  <a:pt x="104013" y="215137"/>
                </a:lnTo>
                <a:lnTo>
                  <a:pt x="104013" y="278765"/>
                </a:lnTo>
                <a:lnTo>
                  <a:pt x="154813" y="278765"/>
                </a:lnTo>
                <a:lnTo>
                  <a:pt x="154813" y="215137"/>
                </a:lnTo>
                <a:close/>
              </a:path>
              <a:path w="492759" h="283844">
                <a:moveTo>
                  <a:pt x="154813" y="0"/>
                </a:moveTo>
                <a:lnTo>
                  <a:pt x="97790" y="0"/>
                </a:lnTo>
                <a:lnTo>
                  <a:pt x="0" y="177800"/>
                </a:lnTo>
                <a:lnTo>
                  <a:pt x="0" y="215137"/>
                </a:lnTo>
                <a:lnTo>
                  <a:pt x="187960" y="215137"/>
                </a:lnTo>
                <a:lnTo>
                  <a:pt x="187960" y="174751"/>
                </a:lnTo>
                <a:lnTo>
                  <a:pt x="43179" y="174751"/>
                </a:lnTo>
                <a:lnTo>
                  <a:pt x="106172" y="46482"/>
                </a:lnTo>
                <a:lnTo>
                  <a:pt x="154813" y="46482"/>
                </a:lnTo>
                <a:lnTo>
                  <a:pt x="154813" y="0"/>
                </a:lnTo>
                <a:close/>
              </a:path>
              <a:path w="492759" h="283844">
                <a:moveTo>
                  <a:pt x="154813" y="46482"/>
                </a:moveTo>
                <a:lnTo>
                  <a:pt x="106172" y="46482"/>
                </a:lnTo>
                <a:lnTo>
                  <a:pt x="106172" y="174751"/>
                </a:lnTo>
                <a:lnTo>
                  <a:pt x="187960" y="174751"/>
                </a:lnTo>
                <a:lnTo>
                  <a:pt x="187960" y="173228"/>
                </a:lnTo>
                <a:lnTo>
                  <a:pt x="154813" y="173228"/>
                </a:lnTo>
                <a:lnTo>
                  <a:pt x="154813" y="46482"/>
                </a:lnTo>
                <a:close/>
              </a:path>
              <a:path w="492759" h="283844">
                <a:moveTo>
                  <a:pt x="401700" y="0"/>
                </a:moveTo>
                <a:lnTo>
                  <a:pt x="362521" y="8604"/>
                </a:lnTo>
                <a:lnTo>
                  <a:pt x="334010" y="34544"/>
                </a:lnTo>
                <a:lnTo>
                  <a:pt x="316690" y="79501"/>
                </a:lnTo>
                <a:lnTo>
                  <a:pt x="310896" y="145034"/>
                </a:lnTo>
                <a:lnTo>
                  <a:pt x="316565" y="205708"/>
                </a:lnTo>
                <a:lnTo>
                  <a:pt x="333581" y="249047"/>
                </a:lnTo>
                <a:lnTo>
                  <a:pt x="361955" y="275050"/>
                </a:lnTo>
                <a:lnTo>
                  <a:pt x="401700" y="283718"/>
                </a:lnTo>
                <a:lnTo>
                  <a:pt x="422729" y="281549"/>
                </a:lnTo>
                <a:lnTo>
                  <a:pt x="441055" y="275034"/>
                </a:lnTo>
                <a:lnTo>
                  <a:pt x="456690" y="264161"/>
                </a:lnTo>
                <a:lnTo>
                  <a:pt x="469646" y="248920"/>
                </a:lnTo>
                <a:lnTo>
                  <a:pt x="472667" y="242950"/>
                </a:lnTo>
                <a:lnTo>
                  <a:pt x="401700" y="242950"/>
                </a:lnTo>
                <a:lnTo>
                  <a:pt x="394033" y="241738"/>
                </a:lnTo>
                <a:lnTo>
                  <a:pt x="370363" y="211292"/>
                </a:lnTo>
                <a:lnTo>
                  <a:pt x="365029" y="170247"/>
                </a:lnTo>
                <a:lnTo>
                  <a:pt x="364431" y="138557"/>
                </a:lnTo>
                <a:lnTo>
                  <a:pt x="364962" y="114766"/>
                </a:lnTo>
                <a:lnTo>
                  <a:pt x="369827" y="74900"/>
                </a:lnTo>
                <a:lnTo>
                  <a:pt x="393340" y="41614"/>
                </a:lnTo>
                <a:lnTo>
                  <a:pt x="401700" y="40259"/>
                </a:lnTo>
                <a:lnTo>
                  <a:pt x="472091" y="40259"/>
                </a:lnTo>
                <a:lnTo>
                  <a:pt x="469884" y="34655"/>
                </a:lnTo>
                <a:lnTo>
                  <a:pt x="441465" y="8665"/>
                </a:lnTo>
                <a:lnTo>
                  <a:pt x="401700" y="0"/>
                </a:lnTo>
                <a:close/>
              </a:path>
              <a:path w="492759" h="283844">
                <a:moveTo>
                  <a:pt x="472091" y="40259"/>
                </a:moveTo>
                <a:lnTo>
                  <a:pt x="401700" y="40259"/>
                </a:lnTo>
                <a:lnTo>
                  <a:pt x="410152" y="41638"/>
                </a:lnTo>
                <a:lnTo>
                  <a:pt x="417591" y="45767"/>
                </a:lnTo>
                <a:lnTo>
                  <a:pt x="436753" y="93011"/>
                </a:lnTo>
                <a:lnTo>
                  <a:pt x="439097" y="138557"/>
                </a:lnTo>
                <a:lnTo>
                  <a:pt x="439088" y="145034"/>
                </a:lnTo>
                <a:lnTo>
                  <a:pt x="436784" y="189992"/>
                </a:lnTo>
                <a:lnTo>
                  <a:pt x="424257" y="230520"/>
                </a:lnTo>
                <a:lnTo>
                  <a:pt x="401700" y="242950"/>
                </a:lnTo>
                <a:lnTo>
                  <a:pt x="472667" y="242950"/>
                </a:lnTo>
                <a:lnTo>
                  <a:pt x="479720" y="229014"/>
                </a:lnTo>
                <a:lnTo>
                  <a:pt x="486902" y="203977"/>
                </a:lnTo>
                <a:lnTo>
                  <a:pt x="491202" y="173821"/>
                </a:lnTo>
                <a:lnTo>
                  <a:pt x="492633" y="138557"/>
                </a:lnTo>
                <a:lnTo>
                  <a:pt x="486943" y="77956"/>
                </a:lnTo>
                <a:lnTo>
                  <a:pt x="472091" y="40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53301" y="2814701"/>
            <a:ext cx="52705" cy="58419"/>
          </a:xfrm>
          <a:custGeom>
            <a:avLst/>
            <a:gdLst/>
            <a:ahLst/>
            <a:cxnLst/>
            <a:rect l="l" t="t" r="r" b="b"/>
            <a:pathLst>
              <a:path w="52704" h="58419">
                <a:moveTo>
                  <a:pt x="0" y="0"/>
                </a:moveTo>
                <a:lnTo>
                  <a:pt x="52577" y="0"/>
                </a:lnTo>
                <a:lnTo>
                  <a:pt x="52577" y="58293"/>
                </a:lnTo>
                <a:lnTo>
                  <a:pt x="0" y="5829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44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674484" y="2640710"/>
            <a:ext cx="63500" cy="128270"/>
          </a:xfrm>
          <a:custGeom>
            <a:avLst/>
            <a:gdLst/>
            <a:ahLst/>
            <a:cxnLst/>
            <a:rect l="l" t="t" r="r" b="b"/>
            <a:pathLst>
              <a:path w="63500" h="128269">
                <a:moveTo>
                  <a:pt x="62992" y="0"/>
                </a:moveTo>
                <a:lnTo>
                  <a:pt x="0" y="128269"/>
                </a:lnTo>
                <a:lnTo>
                  <a:pt x="62992" y="128269"/>
                </a:lnTo>
                <a:lnTo>
                  <a:pt x="62992" y="0"/>
                </a:lnTo>
                <a:close/>
              </a:path>
            </a:pathLst>
          </a:custGeom>
          <a:ln w="12192">
            <a:solidFill>
              <a:srgbClr val="044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989571" y="2628392"/>
            <a:ext cx="86995" cy="21488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942201" y="2594229"/>
            <a:ext cx="182245" cy="283845"/>
          </a:xfrm>
          <a:custGeom>
            <a:avLst/>
            <a:gdLst/>
            <a:ahLst/>
            <a:cxnLst/>
            <a:rect l="l" t="t" r="r" b="b"/>
            <a:pathLst>
              <a:path w="182245" h="283844">
                <a:moveTo>
                  <a:pt x="90804" y="0"/>
                </a:moveTo>
                <a:lnTo>
                  <a:pt x="130569" y="8665"/>
                </a:lnTo>
                <a:lnTo>
                  <a:pt x="158988" y="34655"/>
                </a:lnTo>
                <a:lnTo>
                  <a:pt x="176047" y="77956"/>
                </a:lnTo>
                <a:lnTo>
                  <a:pt x="181737" y="138557"/>
                </a:lnTo>
                <a:lnTo>
                  <a:pt x="180306" y="173821"/>
                </a:lnTo>
                <a:lnTo>
                  <a:pt x="168824" y="229014"/>
                </a:lnTo>
                <a:lnTo>
                  <a:pt x="145794" y="264161"/>
                </a:lnTo>
                <a:lnTo>
                  <a:pt x="111833" y="281549"/>
                </a:lnTo>
                <a:lnTo>
                  <a:pt x="90804" y="283718"/>
                </a:lnTo>
                <a:lnTo>
                  <a:pt x="51059" y="275050"/>
                </a:lnTo>
                <a:lnTo>
                  <a:pt x="22685" y="249047"/>
                </a:lnTo>
                <a:lnTo>
                  <a:pt x="5669" y="205708"/>
                </a:lnTo>
                <a:lnTo>
                  <a:pt x="0" y="145034"/>
                </a:lnTo>
                <a:lnTo>
                  <a:pt x="1450" y="109696"/>
                </a:lnTo>
                <a:lnTo>
                  <a:pt x="13019" y="54451"/>
                </a:lnTo>
                <a:lnTo>
                  <a:pt x="36048" y="19395"/>
                </a:lnTo>
                <a:lnTo>
                  <a:pt x="90804" y="0"/>
                </a:lnTo>
                <a:close/>
              </a:path>
            </a:pathLst>
          </a:custGeom>
          <a:ln w="12192">
            <a:solidFill>
              <a:srgbClr val="044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631305" y="2594229"/>
            <a:ext cx="187960" cy="278765"/>
          </a:xfrm>
          <a:custGeom>
            <a:avLst/>
            <a:gdLst/>
            <a:ahLst/>
            <a:cxnLst/>
            <a:rect l="l" t="t" r="r" b="b"/>
            <a:pathLst>
              <a:path w="187959" h="278764">
                <a:moveTo>
                  <a:pt x="97790" y="0"/>
                </a:moveTo>
                <a:lnTo>
                  <a:pt x="154813" y="0"/>
                </a:lnTo>
                <a:lnTo>
                  <a:pt x="154813" y="173228"/>
                </a:lnTo>
                <a:lnTo>
                  <a:pt x="187960" y="173228"/>
                </a:lnTo>
                <a:lnTo>
                  <a:pt x="187960" y="215137"/>
                </a:lnTo>
                <a:lnTo>
                  <a:pt x="154813" y="215137"/>
                </a:lnTo>
                <a:lnTo>
                  <a:pt x="154813" y="278765"/>
                </a:lnTo>
                <a:lnTo>
                  <a:pt x="104013" y="278765"/>
                </a:lnTo>
                <a:lnTo>
                  <a:pt x="104013" y="215137"/>
                </a:lnTo>
                <a:lnTo>
                  <a:pt x="0" y="215137"/>
                </a:lnTo>
                <a:lnTo>
                  <a:pt x="0" y="177800"/>
                </a:lnTo>
                <a:lnTo>
                  <a:pt x="97790" y="0"/>
                </a:lnTo>
                <a:close/>
              </a:path>
            </a:pathLst>
          </a:custGeom>
          <a:ln w="12192">
            <a:solidFill>
              <a:srgbClr val="044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539740" y="3991355"/>
            <a:ext cx="4701540" cy="264414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105" y="616712"/>
            <a:ext cx="34791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1D6FB7"/>
                </a:solidFill>
              </a:rPr>
              <a:t>KONDISI </a:t>
            </a:r>
            <a:r>
              <a:rPr sz="3200" spc="-55" dirty="0">
                <a:solidFill>
                  <a:srgbClr val="1D6FB7"/>
                </a:solidFill>
              </a:rPr>
              <a:t>DATA </a:t>
            </a:r>
            <a:r>
              <a:rPr sz="3200" spc="-20" dirty="0">
                <a:solidFill>
                  <a:srgbClr val="1D6FB7"/>
                </a:solidFill>
              </a:rPr>
              <a:t>SAAT</a:t>
            </a:r>
            <a:r>
              <a:rPr sz="3200" spc="35" dirty="0">
                <a:solidFill>
                  <a:srgbClr val="1D6FB7"/>
                </a:solidFill>
              </a:rPr>
              <a:t> </a:t>
            </a:r>
            <a:r>
              <a:rPr sz="3200" spc="-5" dirty="0">
                <a:solidFill>
                  <a:srgbClr val="1D6FB7"/>
                </a:solidFill>
              </a:rPr>
              <a:t>INI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37387" y="1056132"/>
            <a:ext cx="0" cy="5801995"/>
          </a:xfrm>
          <a:custGeom>
            <a:avLst/>
            <a:gdLst/>
            <a:ahLst/>
            <a:cxnLst/>
            <a:rect l="l" t="t" r="r" b="b"/>
            <a:pathLst>
              <a:path h="5801995">
                <a:moveTo>
                  <a:pt x="0" y="0"/>
                </a:moveTo>
                <a:lnTo>
                  <a:pt x="0" y="5801865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3370" y="615924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399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799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399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9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3370" y="615924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9" y="104231"/>
                </a:lnTo>
                <a:lnTo>
                  <a:pt x="29405" y="62396"/>
                </a:lnTo>
                <a:lnTo>
                  <a:pt x="62396" y="29405"/>
                </a:lnTo>
                <a:lnTo>
                  <a:pt x="104231" y="7769"/>
                </a:lnTo>
                <a:lnTo>
                  <a:pt x="152400" y="0"/>
                </a:lnTo>
                <a:lnTo>
                  <a:pt x="200568" y="7769"/>
                </a:lnTo>
                <a:lnTo>
                  <a:pt x="242403" y="29405"/>
                </a:lnTo>
                <a:lnTo>
                  <a:pt x="275394" y="62396"/>
                </a:lnTo>
                <a:lnTo>
                  <a:pt x="297030" y="104231"/>
                </a:lnTo>
                <a:lnTo>
                  <a:pt x="304800" y="152399"/>
                </a:lnTo>
                <a:lnTo>
                  <a:pt x="297030" y="200568"/>
                </a:lnTo>
                <a:lnTo>
                  <a:pt x="275394" y="242403"/>
                </a:lnTo>
                <a:lnTo>
                  <a:pt x="242403" y="275394"/>
                </a:lnTo>
                <a:lnTo>
                  <a:pt x="200568" y="297030"/>
                </a:lnTo>
                <a:lnTo>
                  <a:pt x="152400" y="304799"/>
                </a:lnTo>
                <a:lnTo>
                  <a:pt x="104231" y="297030"/>
                </a:lnTo>
                <a:lnTo>
                  <a:pt x="62396" y="275394"/>
                </a:lnTo>
                <a:lnTo>
                  <a:pt x="29405" y="242403"/>
                </a:lnTo>
                <a:lnTo>
                  <a:pt x="7769" y="200568"/>
                </a:lnTo>
                <a:lnTo>
                  <a:pt x="0" y="152399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1060" y="5929884"/>
            <a:ext cx="4364990" cy="745490"/>
          </a:xfrm>
          <a:custGeom>
            <a:avLst/>
            <a:gdLst/>
            <a:ahLst/>
            <a:cxnLst/>
            <a:rect l="l" t="t" r="r" b="b"/>
            <a:pathLst>
              <a:path w="4364990" h="745490">
                <a:moveTo>
                  <a:pt x="4240530" y="0"/>
                </a:moveTo>
                <a:lnTo>
                  <a:pt x="124206" y="0"/>
                </a:lnTo>
                <a:lnTo>
                  <a:pt x="75861" y="9761"/>
                </a:lnTo>
                <a:lnTo>
                  <a:pt x="36380" y="36380"/>
                </a:lnTo>
                <a:lnTo>
                  <a:pt x="9761" y="75861"/>
                </a:lnTo>
                <a:lnTo>
                  <a:pt x="0" y="124205"/>
                </a:lnTo>
                <a:lnTo>
                  <a:pt x="0" y="621029"/>
                </a:lnTo>
                <a:lnTo>
                  <a:pt x="9761" y="669374"/>
                </a:lnTo>
                <a:lnTo>
                  <a:pt x="36380" y="708855"/>
                </a:lnTo>
                <a:lnTo>
                  <a:pt x="75861" y="735474"/>
                </a:lnTo>
                <a:lnTo>
                  <a:pt x="124206" y="745235"/>
                </a:lnTo>
                <a:lnTo>
                  <a:pt x="4240530" y="745235"/>
                </a:lnTo>
                <a:lnTo>
                  <a:pt x="4288869" y="735474"/>
                </a:lnTo>
                <a:lnTo>
                  <a:pt x="4328350" y="708855"/>
                </a:lnTo>
                <a:lnTo>
                  <a:pt x="4354972" y="669374"/>
                </a:lnTo>
                <a:lnTo>
                  <a:pt x="4364736" y="621029"/>
                </a:lnTo>
                <a:lnTo>
                  <a:pt x="4364736" y="124205"/>
                </a:lnTo>
                <a:lnTo>
                  <a:pt x="4354972" y="75861"/>
                </a:lnTo>
                <a:lnTo>
                  <a:pt x="4328350" y="36380"/>
                </a:lnTo>
                <a:lnTo>
                  <a:pt x="4288869" y="9761"/>
                </a:lnTo>
                <a:lnTo>
                  <a:pt x="4240530" y="0"/>
                </a:lnTo>
                <a:close/>
              </a:path>
            </a:pathLst>
          </a:custGeom>
          <a:solidFill>
            <a:srgbClr val="FFFFF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2791" y="5942076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60" h="719454">
                <a:moveTo>
                  <a:pt x="360425" y="0"/>
                </a:moveTo>
                <a:lnTo>
                  <a:pt x="311528" y="3283"/>
                </a:lnTo>
                <a:lnTo>
                  <a:pt x="264627" y="12847"/>
                </a:lnTo>
                <a:lnTo>
                  <a:pt x="220152" y="28263"/>
                </a:lnTo>
                <a:lnTo>
                  <a:pt x="178533" y="49103"/>
                </a:lnTo>
                <a:lnTo>
                  <a:pt x="140201" y="74939"/>
                </a:lnTo>
                <a:lnTo>
                  <a:pt x="105584" y="105341"/>
                </a:lnTo>
                <a:lnTo>
                  <a:pt x="75114" y="139882"/>
                </a:lnTo>
                <a:lnTo>
                  <a:pt x="49219" y="178133"/>
                </a:lnTo>
                <a:lnTo>
                  <a:pt x="28330" y="219664"/>
                </a:lnTo>
                <a:lnTo>
                  <a:pt x="12878" y="264049"/>
                </a:lnTo>
                <a:lnTo>
                  <a:pt x="3291" y="310858"/>
                </a:lnTo>
                <a:lnTo>
                  <a:pt x="0" y="359664"/>
                </a:lnTo>
                <a:lnTo>
                  <a:pt x="3291" y="408469"/>
                </a:lnTo>
                <a:lnTo>
                  <a:pt x="12878" y="455278"/>
                </a:lnTo>
                <a:lnTo>
                  <a:pt x="28330" y="499663"/>
                </a:lnTo>
                <a:lnTo>
                  <a:pt x="49219" y="541194"/>
                </a:lnTo>
                <a:lnTo>
                  <a:pt x="75114" y="579445"/>
                </a:lnTo>
                <a:lnTo>
                  <a:pt x="105584" y="613986"/>
                </a:lnTo>
                <a:lnTo>
                  <a:pt x="140201" y="644388"/>
                </a:lnTo>
                <a:lnTo>
                  <a:pt x="178533" y="670224"/>
                </a:lnTo>
                <a:lnTo>
                  <a:pt x="220152" y="691064"/>
                </a:lnTo>
                <a:lnTo>
                  <a:pt x="264627" y="706480"/>
                </a:lnTo>
                <a:lnTo>
                  <a:pt x="311528" y="716044"/>
                </a:lnTo>
                <a:lnTo>
                  <a:pt x="360425" y="719328"/>
                </a:lnTo>
                <a:lnTo>
                  <a:pt x="409323" y="716044"/>
                </a:lnTo>
                <a:lnTo>
                  <a:pt x="456224" y="706480"/>
                </a:lnTo>
                <a:lnTo>
                  <a:pt x="500699" y="691064"/>
                </a:lnTo>
                <a:lnTo>
                  <a:pt x="542318" y="670224"/>
                </a:lnTo>
                <a:lnTo>
                  <a:pt x="580650" y="644388"/>
                </a:lnTo>
                <a:lnTo>
                  <a:pt x="615267" y="613986"/>
                </a:lnTo>
                <a:lnTo>
                  <a:pt x="645737" y="579445"/>
                </a:lnTo>
                <a:lnTo>
                  <a:pt x="671632" y="541194"/>
                </a:lnTo>
                <a:lnTo>
                  <a:pt x="692521" y="499663"/>
                </a:lnTo>
                <a:lnTo>
                  <a:pt x="707973" y="455278"/>
                </a:lnTo>
                <a:lnTo>
                  <a:pt x="717560" y="408469"/>
                </a:lnTo>
                <a:lnTo>
                  <a:pt x="720852" y="359664"/>
                </a:lnTo>
                <a:lnTo>
                  <a:pt x="717560" y="310858"/>
                </a:lnTo>
                <a:lnTo>
                  <a:pt x="707973" y="264049"/>
                </a:lnTo>
                <a:lnTo>
                  <a:pt x="692521" y="219664"/>
                </a:lnTo>
                <a:lnTo>
                  <a:pt x="671632" y="178133"/>
                </a:lnTo>
                <a:lnTo>
                  <a:pt x="645737" y="139882"/>
                </a:lnTo>
                <a:lnTo>
                  <a:pt x="615267" y="105341"/>
                </a:lnTo>
                <a:lnTo>
                  <a:pt x="580650" y="74939"/>
                </a:lnTo>
                <a:lnTo>
                  <a:pt x="542318" y="49103"/>
                </a:lnTo>
                <a:lnTo>
                  <a:pt x="500699" y="28263"/>
                </a:lnTo>
                <a:lnTo>
                  <a:pt x="456224" y="12847"/>
                </a:lnTo>
                <a:lnTo>
                  <a:pt x="409323" y="3283"/>
                </a:lnTo>
                <a:lnTo>
                  <a:pt x="3604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5379" y="6031991"/>
            <a:ext cx="539496" cy="539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3523" y="6007608"/>
            <a:ext cx="961644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8363" y="6007608"/>
            <a:ext cx="3543300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40714" y="6075679"/>
            <a:ext cx="37871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FFFF00"/>
                </a:solidFill>
                <a:latin typeface="Calibri"/>
                <a:cs typeface="Calibri"/>
              </a:rPr>
              <a:t>Sulit </a:t>
            </a:r>
            <a:r>
              <a:rPr sz="2400" i="1" spc="-5" dirty="0">
                <a:solidFill>
                  <a:srgbClr val="FFFFFF"/>
                </a:solidFill>
                <a:latin typeface="Calibri"/>
                <a:cs typeface="Calibri"/>
              </a:rPr>
              <a:t>mencari </a:t>
            </a:r>
            <a:r>
              <a:rPr sz="2400" i="1" spc="-1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24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FFFFFF"/>
                </a:solidFill>
                <a:latin typeface="Calibri"/>
                <a:cs typeface="Calibri"/>
              </a:rPr>
              <a:t>pemerintah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5750" y="1866138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6"/>
                </a:lnTo>
                <a:lnTo>
                  <a:pt x="62396" y="29394"/>
                </a:lnTo>
                <a:lnTo>
                  <a:pt x="29405" y="62380"/>
                </a:lnTo>
                <a:lnTo>
                  <a:pt x="7769" y="104217"/>
                </a:lnTo>
                <a:lnTo>
                  <a:pt x="0" y="152400"/>
                </a:lnTo>
                <a:lnTo>
                  <a:pt x="7769" y="200582"/>
                </a:lnTo>
                <a:lnTo>
                  <a:pt x="29405" y="242419"/>
                </a:lnTo>
                <a:lnTo>
                  <a:pt x="62396" y="275405"/>
                </a:lnTo>
                <a:lnTo>
                  <a:pt x="104231" y="297033"/>
                </a:lnTo>
                <a:lnTo>
                  <a:pt x="152400" y="304800"/>
                </a:lnTo>
                <a:lnTo>
                  <a:pt x="200568" y="297033"/>
                </a:lnTo>
                <a:lnTo>
                  <a:pt x="242403" y="275405"/>
                </a:lnTo>
                <a:lnTo>
                  <a:pt x="275394" y="242419"/>
                </a:lnTo>
                <a:lnTo>
                  <a:pt x="297030" y="200582"/>
                </a:lnTo>
                <a:lnTo>
                  <a:pt x="304800" y="152400"/>
                </a:lnTo>
                <a:lnTo>
                  <a:pt x="297030" y="104217"/>
                </a:lnTo>
                <a:lnTo>
                  <a:pt x="275394" y="62380"/>
                </a:lnTo>
                <a:lnTo>
                  <a:pt x="242403" y="29394"/>
                </a:lnTo>
                <a:lnTo>
                  <a:pt x="200568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009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5750" y="1866138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9" y="104217"/>
                </a:lnTo>
                <a:lnTo>
                  <a:pt x="29405" y="62380"/>
                </a:lnTo>
                <a:lnTo>
                  <a:pt x="62396" y="29394"/>
                </a:lnTo>
                <a:lnTo>
                  <a:pt x="104231" y="7766"/>
                </a:lnTo>
                <a:lnTo>
                  <a:pt x="152400" y="0"/>
                </a:lnTo>
                <a:lnTo>
                  <a:pt x="200568" y="7766"/>
                </a:lnTo>
                <a:lnTo>
                  <a:pt x="242403" y="29394"/>
                </a:lnTo>
                <a:lnTo>
                  <a:pt x="275394" y="62380"/>
                </a:lnTo>
                <a:lnTo>
                  <a:pt x="297030" y="104217"/>
                </a:lnTo>
                <a:lnTo>
                  <a:pt x="304800" y="152400"/>
                </a:lnTo>
                <a:lnTo>
                  <a:pt x="297030" y="200582"/>
                </a:lnTo>
                <a:lnTo>
                  <a:pt x="275394" y="242419"/>
                </a:lnTo>
                <a:lnTo>
                  <a:pt x="242403" y="275405"/>
                </a:lnTo>
                <a:lnTo>
                  <a:pt x="200568" y="297033"/>
                </a:lnTo>
                <a:lnTo>
                  <a:pt x="152400" y="304800"/>
                </a:lnTo>
                <a:lnTo>
                  <a:pt x="104231" y="297033"/>
                </a:lnTo>
                <a:lnTo>
                  <a:pt x="62396" y="275405"/>
                </a:lnTo>
                <a:lnTo>
                  <a:pt x="29405" y="242419"/>
                </a:lnTo>
                <a:lnTo>
                  <a:pt x="7769" y="200582"/>
                </a:lnTo>
                <a:lnTo>
                  <a:pt x="0" y="15240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8491" y="1621536"/>
            <a:ext cx="4363720" cy="746760"/>
          </a:xfrm>
          <a:custGeom>
            <a:avLst/>
            <a:gdLst/>
            <a:ahLst/>
            <a:cxnLst/>
            <a:rect l="l" t="t" r="r" b="b"/>
            <a:pathLst>
              <a:path w="4363720" h="746760">
                <a:moveTo>
                  <a:pt x="4238752" y="0"/>
                </a:moveTo>
                <a:lnTo>
                  <a:pt x="124460" y="0"/>
                </a:lnTo>
                <a:lnTo>
                  <a:pt x="76016" y="9784"/>
                </a:lnTo>
                <a:lnTo>
                  <a:pt x="36455" y="36464"/>
                </a:lnTo>
                <a:lnTo>
                  <a:pt x="9781" y="76027"/>
                </a:lnTo>
                <a:lnTo>
                  <a:pt x="0" y="124460"/>
                </a:lnTo>
                <a:lnTo>
                  <a:pt x="0" y="622300"/>
                </a:lnTo>
                <a:lnTo>
                  <a:pt x="9781" y="670732"/>
                </a:lnTo>
                <a:lnTo>
                  <a:pt x="36455" y="710295"/>
                </a:lnTo>
                <a:lnTo>
                  <a:pt x="76016" y="736975"/>
                </a:lnTo>
                <a:lnTo>
                  <a:pt x="124460" y="746760"/>
                </a:lnTo>
                <a:lnTo>
                  <a:pt x="4238752" y="746760"/>
                </a:lnTo>
                <a:lnTo>
                  <a:pt x="4287184" y="736975"/>
                </a:lnTo>
                <a:lnTo>
                  <a:pt x="4326747" y="710295"/>
                </a:lnTo>
                <a:lnTo>
                  <a:pt x="4353427" y="670732"/>
                </a:lnTo>
                <a:lnTo>
                  <a:pt x="4363212" y="622300"/>
                </a:lnTo>
                <a:lnTo>
                  <a:pt x="4363212" y="124460"/>
                </a:lnTo>
                <a:lnTo>
                  <a:pt x="4353427" y="76027"/>
                </a:lnTo>
                <a:lnTo>
                  <a:pt x="4326747" y="36464"/>
                </a:lnTo>
                <a:lnTo>
                  <a:pt x="4287184" y="9784"/>
                </a:lnTo>
                <a:lnTo>
                  <a:pt x="4238752" y="0"/>
                </a:lnTo>
                <a:close/>
              </a:path>
            </a:pathLst>
          </a:custGeom>
          <a:solidFill>
            <a:srgbClr val="FFFFF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15840" y="1635251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60" h="721360">
                <a:moveTo>
                  <a:pt x="360425" y="0"/>
                </a:moveTo>
                <a:lnTo>
                  <a:pt x="311528" y="3291"/>
                </a:lnTo>
                <a:lnTo>
                  <a:pt x="264627" y="12878"/>
                </a:lnTo>
                <a:lnTo>
                  <a:pt x="220152" y="28330"/>
                </a:lnTo>
                <a:lnTo>
                  <a:pt x="178533" y="49219"/>
                </a:lnTo>
                <a:lnTo>
                  <a:pt x="140201" y="75114"/>
                </a:lnTo>
                <a:lnTo>
                  <a:pt x="105584" y="105584"/>
                </a:lnTo>
                <a:lnTo>
                  <a:pt x="75114" y="140201"/>
                </a:lnTo>
                <a:lnTo>
                  <a:pt x="49219" y="178533"/>
                </a:lnTo>
                <a:lnTo>
                  <a:pt x="28330" y="220152"/>
                </a:lnTo>
                <a:lnTo>
                  <a:pt x="12878" y="264627"/>
                </a:lnTo>
                <a:lnTo>
                  <a:pt x="3291" y="311528"/>
                </a:lnTo>
                <a:lnTo>
                  <a:pt x="0" y="360425"/>
                </a:lnTo>
                <a:lnTo>
                  <a:pt x="3291" y="409323"/>
                </a:lnTo>
                <a:lnTo>
                  <a:pt x="12878" y="456224"/>
                </a:lnTo>
                <a:lnTo>
                  <a:pt x="28330" y="500699"/>
                </a:lnTo>
                <a:lnTo>
                  <a:pt x="49219" y="542318"/>
                </a:lnTo>
                <a:lnTo>
                  <a:pt x="75114" y="580650"/>
                </a:lnTo>
                <a:lnTo>
                  <a:pt x="105584" y="615267"/>
                </a:lnTo>
                <a:lnTo>
                  <a:pt x="140201" y="645737"/>
                </a:lnTo>
                <a:lnTo>
                  <a:pt x="178533" y="671632"/>
                </a:lnTo>
                <a:lnTo>
                  <a:pt x="220152" y="692521"/>
                </a:lnTo>
                <a:lnTo>
                  <a:pt x="264627" y="707973"/>
                </a:lnTo>
                <a:lnTo>
                  <a:pt x="311528" y="717560"/>
                </a:lnTo>
                <a:lnTo>
                  <a:pt x="360425" y="720851"/>
                </a:lnTo>
                <a:lnTo>
                  <a:pt x="409323" y="717560"/>
                </a:lnTo>
                <a:lnTo>
                  <a:pt x="456224" y="707973"/>
                </a:lnTo>
                <a:lnTo>
                  <a:pt x="500699" y="692521"/>
                </a:lnTo>
                <a:lnTo>
                  <a:pt x="542318" y="671632"/>
                </a:lnTo>
                <a:lnTo>
                  <a:pt x="580650" y="645737"/>
                </a:lnTo>
                <a:lnTo>
                  <a:pt x="615267" y="615267"/>
                </a:lnTo>
                <a:lnTo>
                  <a:pt x="645737" y="580650"/>
                </a:lnTo>
                <a:lnTo>
                  <a:pt x="671632" y="542318"/>
                </a:lnTo>
                <a:lnTo>
                  <a:pt x="692521" y="500699"/>
                </a:lnTo>
                <a:lnTo>
                  <a:pt x="707973" y="456224"/>
                </a:lnTo>
                <a:lnTo>
                  <a:pt x="717560" y="409323"/>
                </a:lnTo>
                <a:lnTo>
                  <a:pt x="720851" y="360425"/>
                </a:lnTo>
                <a:lnTo>
                  <a:pt x="717560" y="311528"/>
                </a:lnTo>
                <a:lnTo>
                  <a:pt x="707973" y="264627"/>
                </a:lnTo>
                <a:lnTo>
                  <a:pt x="692521" y="220152"/>
                </a:lnTo>
                <a:lnTo>
                  <a:pt x="671632" y="178533"/>
                </a:lnTo>
                <a:lnTo>
                  <a:pt x="645737" y="140201"/>
                </a:lnTo>
                <a:lnTo>
                  <a:pt x="615267" y="105584"/>
                </a:lnTo>
                <a:lnTo>
                  <a:pt x="580650" y="75114"/>
                </a:lnTo>
                <a:lnTo>
                  <a:pt x="542318" y="49219"/>
                </a:lnTo>
                <a:lnTo>
                  <a:pt x="500699" y="28330"/>
                </a:lnTo>
                <a:lnTo>
                  <a:pt x="456224" y="12878"/>
                </a:lnTo>
                <a:lnTo>
                  <a:pt x="409323" y="3291"/>
                </a:lnTo>
                <a:lnTo>
                  <a:pt x="3604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16423" y="1735835"/>
            <a:ext cx="519684" cy="519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9763" y="1537716"/>
            <a:ext cx="3564636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97379" y="1866900"/>
            <a:ext cx="2019299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85176" y="509016"/>
            <a:ext cx="4307205" cy="753110"/>
          </a:xfrm>
          <a:custGeom>
            <a:avLst/>
            <a:gdLst/>
            <a:ahLst/>
            <a:cxnLst/>
            <a:rect l="l" t="t" r="r" b="b"/>
            <a:pathLst>
              <a:path w="4307205" h="753110">
                <a:moveTo>
                  <a:pt x="0" y="752855"/>
                </a:moveTo>
                <a:lnTo>
                  <a:pt x="4306824" y="752855"/>
                </a:lnTo>
                <a:lnTo>
                  <a:pt x="4306824" y="0"/>
                </a:lnTo>
                <a:lnTo>
                  <a:pt x="0" y="0"/>
                </a:lnTo>
                <a:lnTo>
                  <a:pt x="0" y="752855"/>
                </a:lnTo>
                <a:close/>
              </a:path>
            </a:pathLst>
          </a:custGeom>
          <a:solidFill>
            <a:srgbClr val="1D6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560054" y="616712"/>
            <a:ext cx="29565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PRINSIP </a:t>
            </a:r>
            <a:r>
              <a:rPr sz="3200" spc="-20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SATU</a:t>
            </a:r>
            <a:r>
              <a:rPr sz="3200" spc="-60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DATA</a:t>
            </a:r>
            <a:endParaRPr sz="3200">
              <a:latin typeface="Franklin Gothic Medium Cond"/>
              <a:cs typeface="Franklin Gothic Medium Con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04226" y="1282699"/>
            <a:ext cx="4286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i="1" spc="-10" dirty="0">
                <a:solidFill>
                  <a:srgbClr val="1D6FB7"/>
                </a:solidFill>
                <a:latin typeface="Calibri Light"/>
                <a:cs typeface="Calibri Light"/>
              </a:rPr>
              <a:t>Perpres No.39/2019 </a:t>
            </a:r>
            <a:r>
              <a:rPr sz="1600" b="0" i="1" spc="-15" dirty="0">
                <a:solidFill>
                  <a:srgbClr val="1D6FB7"/>
                </a:solidFill>
                <a:latin typeface="Calibri Light"/>
                <a:cs typeface="Calibri Light"/>
              </a:rPr>
              <a:t>ttg </a:t>
            </a:r>
            <a:r>
              <a:rPr sz="1600" b="0" i="1" spc="-10" dirty="0">
                <a:solidFill>
                  <a:srgbClr val="1D6FB7"/>
                </a:solidFill>
                <a:latin typeface="Calibri Light"/>
                <a:cs typeface="Calibri Light"/>
              </a:rPr>
              <a:t>Satu Data Indonesia, </a:t>
            </a:r>
            <a:r>
              <a:rPr sz="1600" b="0" i="1" spc="-15" dirty="0">
                <a:solidFill>
                  <a:srgbClr val="1D6FB7"/>
                </a:solidFill>
                <a:latin typeface="Calibri Light"/>
                <a:cs typeface="Calibri Light"/>
              </a:rPr>
              <a:t>Pasal</a:t>
            </a:r>
            <a:r>
              <a:rPr sz="1600" b="0" i="1" spc="245" dirty="0">
                <a:solidFill>
                  <a:srgbClr val="1D6FB7"/>
                </a:solidFill>
                <a:latin typeface="Calibri Light"/>
                <a:cs typeface="Calibri Light"/>
              </a:rPr>
              <a:t> </a:t>
            </a:r>
            <a:r>
              <a:rPr sz="1600" b="0" i="1" spc="-5" dirty="0">
                <a:solidFill>
                  <a:srgbClr val="1D6FB7"/>
                </a:solidFill>
                <a:latin typeface="Calibri Light"/>
                <a:cs typeface="Calibri Light"/>
              </a:rPr>
              <a:t>3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03719" y="2671572"/>
            <a:ext cx="719455" cy="721360"/>
          </a:xfrm>
          <a:custGeom>
            <a:avLst/>
            <a:gdLst/>
            <a:ahLst/>
            <a:cxnLst/>
            <a:rect l="l" t="t" r="r" b="b"/>
            <a:pathLst>
              <a:path w="719454" h="721360">
                <a:moveTo>
                  <a:pt x="359663" y="0"/>
                </a:moveTo>
                <a:lnTo>
                  <a:pt x="310861" y="3291"/>
                </a:lnTo>
                <a:lnTo>
                  <a:pt x="264054" y="12878"/>
                </a:lnTo>
                <a:lnTo>
                  <a:pt x="219670" y="28330"/>
                </a:lnTo>
                <a:lnTo>
                  <a:pt x="178138" y="49219"/>
                </a:lnTo>
                <a:lnTo>
                  <a:pt x="139887" y="75114"/>
                </a:lnTo>
                <a:lnTo>
                  <a:pt x="105346" y="105584"/>
                </a:lnTo>
                <a:lnTo>
                  <a:pt x="74943" y="140201"/>
                </a:lnTo>
                <a:lnTo>
                  <a:pt x="49106" y="178533"/>
                </a:lnTo>
                <a:lnTo>
                  <a:pt x="28265" y="220152"/>
                </a:lnTo>
                <a:lnTo>
                  <a:pt x="12848" y="264627"/>
                </a:lnTo>
                <a:lnTo>
                  <a:pt x="3283" y="311528"/>
                </a:lnTo>
                <a:lnTo>
                  <a:pt x="0" y="360425"/>
                </a:lnTo>
                <a:lnTo>
                  <a:pt x="3283" y="409323"/>
                </a:lnTo>
                <a:lnTo>
                  <a:pt x="12848" y="456224"/>
                </a:lnTo>
                <a:lnTo>
                  <a:pt x="28265" y="500699"/>
                </a:lnTo>
                <a:lnTo>
                  <a:pt x="49106" y="542318"/>
                </a:lnTo>
                <a:lnTo>
                  <a:pt x="74943" y="580650"/>
                </a:lnTo>
                <a:lnTo>
                  <a:pt x="105346" y="615267"/>
                </a:lnTo>
                <a:lnTo>
                  <a:pt x="139887" y="645737"/>
                </a:lnTo>
                <a:lnTo>
                  <a:pt x="178138" y="671632"/>
                </a:lnTo>
                <a:lnTo>
                  <a:pt x="219670" y="692521"/>
                </a:lnTo>
                <a:lnTo>
                  <a:pt x="264054" y="707973"/>
                </a:lnTo>
                <a:lnTo>
                  <a:pt x="310861" y="717560"/>
                </a:lnTo>
                <a:lnTo>
                  <a:pt x="359663" y="720851"/>
                </a:lnTo>
                <a:lnTo>
                  <a:pt x="408466" y="717560"/>
                </a:lnTo>
                <a:lnTo>
                  <a:pt x="455273" y="707973"/>
                </a:lnTo>
                <a:lnTo>
                  <a:pt x="499657" y="692521"/>
                </a:lnTo>
                <a:lnTo>
                  <a:pt x="541189" y="671632"/>
                </a:lnTo>
                <a:lnTo>
                  <a:pt x="579440" y="645737"/>
                </a:lnTo>
                <a:lnTo>
                  <a:pt x="613981" y="615267"/>
                </a:lnTo>
                <a:lnTo>
                  <a:pt x="644384" y="580650"/>
                </a:lnTo>
                <a:lnTo>
                  <a:pt x="670221" y="542318"/>
                </a:lnTo>
                <a:lnTo>
                  <a:pt x="691062" y="500699"/>
                </a:lnTo>
                <a:lnTo>
                  <a:pt x="706479" y="456224"/>
                </a:lnTo>
                <a:lnTo>
                  <a:pt x="716044" y="409323"/>
                </a:lnTo>
                <a:lnTo>
                  <a:pt x="719327" y="360425"/>
                </a:lnTo>
                <a:lnTo>
                  <a:pt x="716044" y="311528"/>
                </a:lnTo>
                <a:lnTo>
                  <a:pt x="706479" y="264627"/>
                </a:lnTo>
                <a:lnTo>
                  <a:pt x="691062" y="220152"/>
                </a:lnTo>
                <a:lnTo>
                  <a:pt x="670221" y="178533"/>
                </a:lnTo>
                <a:lnTo>
                  <a:pt x="644384" y="140201"/>
                </a:lnTo>
                <a:lnTo>
                  <a:pt x="613981" y="105584"/>
                </a:lnTo>
                <a:lnTo>
                  <a:pt x="579440" y="75114"/>
                </a:lnTo>
                <a:lnTo>
                  <a:pt x="541189" y="49219"/>
                </a:lnTo>
                <a:lnTo>
                  <a:pt x="499657" y="28330"/>
                </a:lnTo>
                <a:lnTo>
                  <a:pt x="455273" y="12878"/>
                </a:lnTo>
                <a:lnTo>
                  <a:pt x="408466" y="3291"/>
                </a:lnTo>
                <a:lnTo>
                  <a:pt x="3596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03719" y="3630167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359663" y="0"/>
                </a:moveTo>
                <a:lnTo>
                  <a:pt x="310861" y="3283"/>
                </a:lnTo>
                <a:lnTo>
                  <a:pt x="264054" y="12848"/>
                </a:lnTo>
                <a:lnTo>
                  <a:pt x="219670" y="28265"/>
                </a:lnTo>
                <a:lnTo>
                  <a:pt x="178138" y="49106"/>
                </a:lnTo>
                <a:lnTo>
                  <a:pt x="139887" y="74943"/>
                </a:lnTo>
                <a:lnTo>
                  <a:pt x="105346" y="105346"/>
                </a:lnTo>
                <a:lnTo>
                  <a:pt x="74943" y="139887"/>
                </a:lnTo>
                <a:lnTo>
                  <a:pt x="49106" y="178138"/>
                </a:lnTo>
                <a:lnTo>
                  <a:pt x="28265" y="219670"/>
                </a:lnTo>
                <a:lnTo>
                  <a:pt x="12848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8" y="455273"/>
                </a:lnTo>
                <a:lnTo>
                  <a:pt x="28265" y="499657"/>
                </a:lnTo>
                <a:lnTo>
                  <a:pt x="49106" y="541189"/>
                </a:lnTo>
                <a:lnTo>
                  <a:pt x="74943" y="579440"/>
                </a:lnTo>
                <a:lnTo>
                  <a:pt x="105346" y="613981"/>
                </a:lnTo>
                <a:lnTo>
                  <a:pt x="139887" y="644384"/>
                </a:lnTo>
                <a:lnTo>
                  <a:pt x="178138" y="670221"/>
                </a:lnTo>
                <a:lnTo>
                  <a:pt x="219670" y="691062"/>
                </a:lnTo>
                <a:lnTo>
                  <a:pt x="264054" y="706479"/>
                </a:lnTo>
                <a:lnTo>
                  <a:pt x="310861" y="716044"/>
                </a:lnTo>
                <a:lnTo>
                  <a:pt x="359663" y="719327"/>
                </a:lnTo>
                <a:lnTo>
                  <a:pt x="408466" y="716044"/>
                </a:lnTo>
                <a:lnTo>
                  <a:pt x="455273" y="706479"/>
                </a:lnTo>
                <a:lnTo>
                  <a:pt x="499657" y="691062"/>
                </a:lnTo>
                <a:lnTo>
                  <a:pt x="541189" y="670221"/>
                </a:lnTo>
                <a:lnTo>
                  <a:pt x="579440" y="644384"/>
                </a:lnTo>
                <a:lnTo>
                  <a:pt x="613981" y="613981"/>
                </a:lnTo>
                <a:lnTo>
                  <a:pt x="644384" y="579440"/>
                </a:lnTo>
                <a:lnTo>
                  <a:pt x="670221" y="541189"/>
                </a:lnTo>
                <a:lnTo>
                  <a:pt x="691062" y="499657"/>
                </a:lnTo>
                <a:lnTo>
                  <a:pt x="706479" y="455273"/>
                </a:lnTo>
                <a:lnTo>
                  <a:pt x="716044" y="408466"/>
                </a:lnTo>
                <a:lnTo>
                  <a:pt x="719327" y="359663"/>
                </a:lnTo>
                <a:lnTo>
                  <a:pt x="716044" y="310861"/>
                </a:lnTo>
                <a:lnTo>
                  <a:pt x="706479" y="264054"/>
                </a:lnTo>
                <a:lnTo>
                  <a:pt x="691062" y="219670"/>
                </a:lnTo>
                <a:lnTo>
                  <a:pt x="670221" y="178138"/>
                </a:lnTo>
                <a:lnTo>
                  <a:pt x="644384" y="139887"/>
                </a:lnTo>
                <a:lnTo>
                  <a:pt x="613981" y="105346"/>
                </a:lnTo>
                <a:lnTo>
                  <a:pt x="579440" y="74943"/>
                </a:lnTo>
                <a:lnTo>
                  <a:pt x="541189" y="49106"/>
                </a:lnTo>
                <a:lnTo>
                  <a:pt x="499657" y="28265"/>
                </a:lnTo>
                <a:lnTo>
                  <a:pt x="455273" y="12848"/>
                </a:lnTo>
                <a:lnTo>
                  <a:pt x="408466" y="3283"/>
                </a:lnTo>
                <a:lnTo>
                  <a:pt x="3596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03719" y="5647944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359663" y="0"/>
                </a:moveTo>
                <a:lnTo>
                  <a:pt x="310861" y="3283"/>
                </a:lnTo>
                <a:lnTo>
                  <a:pt x="264054" y="12847"/>
                </a:lnTo>
                <a:lnTo>
                  <a:pt x="219670" y="28263"/>
                </a:lnTo>
                <a:lnTo>
                  <a:pt x="178138" y="49103"/>
                </a:lnTo>
                <a:lnTo>
                  <a:pt x="139887" y="74939"/>
                </a:lnTo>
                <a:lnTo>
                  <a:pt x="105346" y="105341"/>
                </a:lnTo>
                <a:lnTo>
                  <a:pt x="74943" y="139882"/>
                </a:lnTo>
                <a:lnTo>
                  <a:pt x="49106" y="178133"/>
                </a:lnTo>
                <a:lnTo>
                  <a:pt x="28265" y="219664"/>
                </a:lnTo>
                <a:lnTo>
                  <a:pt x="12848" y="264049"/>
                </a:lnTo>
                <a:lnTo>
                  <a:pt x="3283" y="310858"/>
                </a:lnTo>
                <a:lnTo>
                  <a:pt x="0" y="359663"/>
                </a:lnTo>
                <a:lnTo>
                  <a:pt x="3283" y="408469"/>
                </a:lnTo>
                <a:lnTo>
                  <a:pt x="12848" y="455278"/>
                </a:lnTo>
                <a:lnTo>
                  <a:pt x="28265" y="499663"/>
                </a:lnTo>
                <a:lnTo>
                  <a:pt x="49106" y="541194"/>
                </a:lnTo>
                <a:lnTo>
                  <a:pt x="74943" y="579445"/>
                </a:lnTo>
                <a:lnTo>
                  <a:pt x="105346" y="613986"/>
                </a:lnTo>
                <a:lnTo>
                  <a:pt x="139887" y="644388"/>
                </a:lnTo>
                <a:lnTo>
                  <a:pt x="178138" y="670224"/>
                </a:lnTo>
                <a:lnTo>
                  <a:pt x="219670" y="691064"/>
                </a:lnTo>
                <a:lnTo>
                  <a:pt x="264054" y="706480"/>
                </a:lnTo>
                <a:lnTo>
                  <a:pt x="310861" y="716044"/>
                </a:lnTo>
                <a:lnTo>
                  <a:pt x="359663" y="719327"/>
                </a:lnTo>
                <a:lnTo>
                  <a:pt x="408466" y="716044"/>
                </a:lnTo>
                <a:lnTo>
                  <a:pt x="455273" y="706480"/>
                </a:lnTo>
                <a:lnTo>
                  <a:pt x="499657" y="691064"/>
                </a:lnTo>
                <a:lnTo>
                  <a:pt x="541189" y="670224"/>
                </a:lnTo>
                <a:lnTo>
                  <a:pt x="579440" y="644388"/>
                </a:lnTo>
                <a:lnTo>
                  <a:pt x="613981" y="613986"/>
                </a:lnTo>
                <a:lnTo>
                  <a:pt x="644384" y="579445"/>
                </a:lnTo>
                <a:lnTo>
                  <a:pt x="670221" y="541194"/>
                </a:lnTo>
                <a:lnTo>
                  <a:pt x="691062" y="499663"/>
                </a:lnTo>
                <a:lnTo>
                  <a:pt x="706479" y="455278"/>
                </a:lnTo>
                <a:lnTo>
                  <a:pt x="716044" y="408469"/>
                </a:lnTo>
                <a:lnTo>
                  <a:pt x="719327" y="359663"/>
                </a:lnTo>
                <a:lnTo>
                  <a:pt x="716044" y="310858"/>
                </a:lnTo>
                <a:lnTo>
                  <a:pt x="706479" y="264049"/>
                </a:lnTo>
                <a:lnTo>
                  <a:pt x="691062" y="219664"/>
                </a:lnTo>
                <a:lnTo>
                  <a:pt x="670221" y="178133"/>
                </a:lnTo>
                <a:lnTo>
                  <a:pt x="644384" y="139882"/>
                </a:lnTo>
                <a:lnTo>
                  <a:pt x="613981" y="105341"/>
                </a:lnTo>
                <a:lnTo>
                  <a:pt x="579440" y="74939"/>
                </a:lnTo>
                <a:lnTo>
                  <a:pt x="541189" y="49103"/>
                </a:lnTo>
                <a:lnTo>
                  <a:pt x="499657" y="28263"/>
                </a:lnTo>
                <a:lnTo>
                  <a:pt x="455273" y="12847"/>
                </a:lnTo>
                <a:lnTo>
                  <a:pt x="408466" y="3283"/>
                </a:lnTo>
                <a:lnTo>
                  <a:pt x="3596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0645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DATA </a:t>
            </a:r>
            <a:r>
              <a:rPr spc="-20" dirty="0"/>
              <a:t>YANG </a:t>
            </a:r>
            <a:r>
              <a:rPr spc="-5" dirty="0"/>
              <a:t>DIHASILKAN PRODUSEN </a:t>
            </a:r>
            <a:r>
              <a:rPr spc="-40" dirty="0"/>
              <a:t>DATA  </a:t>
            </a:r>
            <a:r>
              <a:rPr spc="-5" dirty="0"/>
              <a:t>HARUS…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>
              <a:latin typeface="Times New Roman"/>
              <a:cs typeface="Times New Roman"/>
            </a:endParaRPr>
          </a:p>
          <a:p>
            <a:pPr marL="1176020">
              <a:lnSpc>
                <a:spcPct val="100000"/>
              </a:lnSpc>
            </a:pPr>
            <a:r>
              <a:rPr sz="2000" b="1" i="1" dirty="0">
                <a:latin typeface="Calibri"/>
                <a:cs typeface="Calibri"/>
              </a:rPr>
              <a:t>Memenuhi </a:t>
            </a:r>
            <a:r>
              <a:rPr sz="2000" b="1" i="1" spc="-5" dirty="0">
                <a:latin typeface="Calibri"/>
                <a:cs typeface="Calibri"/>
              </a:rPr>
              <a:t>Standar</a:t>
            </a:r>
            <a:r>
              <a:rPr sz="2000" b="1" i="1" spc="-7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Data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1176020">
              <a:lnSpc>
                <a:spcPct val="100000"/>
              </a:lnSpc>
            </a:pPr>
            <a:r>
              <a:rPr sz="2000" b="1" i="1" dirty="0">
                <a:latin typeface="Calibri"/>
                <a:cs typeface="Calibri"/>
              </a:rPr>
              <a:t>Memiliki</a:t>
            </a:r>
            <a:r>
              <a:rPr sz="2000" b="1" i="1" spc="-1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Metadata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Times New Roman"/>
              <a:cs typeface="Times New Roman"/>
            </a:endParaRPr>
          </a:p>
          <a:p>
            <a:pPr marL="1203960" marR="57150">
              <a:lnSpc>
                <a:spcPct val="100000"/>
              </a:lnSpc>
            </a:pPr>
            <a:r>
              <a:rPr sz="2000" b="1" i="1" spc="-5" dirty="0">
                <a:latin typeface="Calibri"/>
                <a:cs typeface="Calibri"/>
              </a:rPr>
              <a:t>Menggunakan </a:t>
            </a:r>
            <a:r>
              <a:rPr sz="2000" b="1" i="1" spc="-15" dirty="0">
                <a:latin typeface="Calibri"/>
                <a:cs typeface="Calibri"/>
              </a:rPr>
              <a:t>Kode </a:t>
            </a:r>
            <a:r>
              <a:rPr sz="2000" b="1" i="1" spc="-10" dirty="0">
                <a:latin typeface="Calibri"/>
                <a:cs typeface="Calibri"/>
              </a:rPr>
              <a:t>Referensi</a:t>
            </a:r>
            <a:r>
              <a:rPr sz="2000" b="1" i="1" spc="-8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dan/atau  </a:t>
            </a:r>
            <a:r>
              <a:rPr sz="2000" b="1" i="1" spc="-10" dirty="0">
                <a:latin typeface="Calibri"/>
                <a:cs typeface="Calibri"/>
              </a:rPr>
              <a:t>Data</a:t>
            </a:r>
            <a:r>
              <a:rPr sz="2000" b="1" i="1" spc="-2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Induk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1176020">
              <a:lnSpc>
                <a:spcPct val="100000"/>
              </a:lnSpc>
            </a:pPr>
            <a:r>
              <a:rPr sz="2000" b="1" i="1" dirty="0">
                <a:latin typeface="Calibri"/>
                <a:cs typeface="Calibri"/>
              </a:rPr>
              <a:t>Memenuhi </a:t>
            </a:r>
            <a:r>
              <a:rPr sz="2000" b="1" i="1" spc="-10" dirty="0">
                <a:latin typeface="Calibri"/>
                <a:cs typeface="Calibri"/>
              </a:rPr>
              <a:t>kaidah Interoperabilitas</a:t>
            </a:r>
            <a:r>
              <a:rPr sz="2000" b="1" i="1" spc="-10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Data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31152" y="4666488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59" h="719454">
                <a:moveTo>
                  <a:pt x="360425" y="0"/>
                </a:moveTo>
                <a:lnTo>
                  <a:pt x="311528" y="3283"/>
                </a:lnTo>
                <a:lnTo>
                  <a:pt x="264627" y="12848"/>
                </a:lnTo>
                <a:lnTo>
                  <a:pt x="220152" y="28265"/>
                </a:lnTo>
                <a:lnTo>
                  <a:pt x="178533" y="49106"/>
                </a:lnTo>
                <a:lnTo>
                  <a:pt x="140201" y="74943"/>
                </a:lnTo>
                <a:lnTo>
                  <a:pt x="105584" y="105346"/>
                </a:lnTo>
                <a:lnTo>
                  <a:pt x="75114" y="139887"/>
                </a:lnTo>
                <a:lnTo>
                  <a:pt x="49219" y="178138"/>
                </a:lnTo>
                <a:lnTo>
                  <a:pt x="28330" y="219670"/>
                </a:lnTo>
                <a:lnTo>
                  <a:pt x="12878" y="264054"/>
                </a:lnTo>
                <a:lnTo>
                  <a:pt x="3291" y="310861"/>
                </a:lnTo>
                <a:lnTo>
                  <a:pt x="0" y="359663"/>
                </a:lnTo>
                <a:lnTo>
                  <a:pt x="3291" y="408466"/>
                </a:lnTo>
                <a:lnTo>
                  <a:pt x="12878" y="455273"/>
                </a:lnTo>
                <a:lnTo>
                  <a:pt x="28330" y="499657"/>
                </a:lnTo>
                <a:lnTo>
                  <a:pt x="49219" y="541189"/>
                </a:lnTo>
                <a:lnTo>
                  <a:pt x="75114" y="579440"/>
                </a:lnTo>
                <a:lnTo>
                  <a:pt x="105584" y="613981"/>
                </a:lnTo>
                <a:lnTo>
                  <a:pt x="140201" y="644384"/>
                </a:lnTo>
                <a:lnTo>
                  <a:pt x="178533" y="670221"/>
                </a:lnTo>
                <a:lnTo>
                  <a:pt x="220152" y="691062"/>
                </a:lnTo>
                <a:lnTo>
                  <a:pt x="264627" y="706479"/>
                </a:lnTo>
                <a:lnTo>
                  <a:pt x="311528" y="716044"/>
                </a:lnTo>
                <a:lnTo>
                  <a:pt x="360425" y="719328"/>
                </a:lnTo>
                <a:lnTo>
                  <a:pt x="409323" y="716044"/>
                </a:lnTo>
                <a:lnTo>
                  <a:pt x="456224" y="706479"/>
                </a:lnTo>
                <a:lnTo>
                  <a:pt x="500699" y="691062"/>
                </a:lnTo>
                <a:lnTo>
                  <a:pt x="542318" y="670221"/>
                </a:lnTo>
                <a:lnTo>
                  <a:pt x="580650" y="644384"/>
                </a:lnTo>
                <a:lnTo>
                  <a:pt x="615267" y="613981"/>
                </a:lnTo>
                <a:lnTo>
                  <a:pt x="645737" y="579440"/>
                </a:lnTo>
                <a:lnTo>
                  <a:pt x="671632" y="541189"/>
                </a:lnTo>
                <a:lnTo>
                  <a:pt x="692521" y="499657"/>
                </a:lnTo>
                <a:lnTo>
                  <a:pt x="707973" y="455273"/>
                </a:lnTo>
                <a:lnTo>
                  <a:pt x="717560" y="408466"/>
                </a:lnTo>
                <a:lnTo>
                  <a:pt x="720851" y="359663"/>
                </a:lnTo>
                <a:lnTo>
                  <a:pt x="717560" y="310861"/>
                </a:lnTo>
                <a:lnTo>
                  <a:pt x="707973" y="264054"/>
                </a:lnTo>
                <a:lnTo>
                  <a:pt x="692521" y="219670"/>
                </a:lnTo>
                <a:lnTo>
                  <a:pt x="671632" y="178138"/>
                </a:lnTo>
                <a:lnTo>
                  <a:pt x="645737" y="139887"/>
                </a:lnTo>
                <a:lnTo>
                  <a:pt x="615267" y="105346"/>
                </a:lnTo>
                <a:lnTo>
                  <a:pt x="580650" y="74943"/>
                </a:lnTo>
                <a:lnTo>
                  <a:pt x="542318" y="49106"/>
                </a:lnTo>
                <a:lnTo>
                  <a:pt x="500699" y="28265"/>
                </a:lnTo>
                <a:lnTo>
                  <a:pt x="456224" y="12848"/>
                </a:lnTo>
                <a:lnTo>
                  <a:pt x="409323" y="3283"/>
                </a:lnTo>
                <a:lnTo>
                  <a:pt x="3604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53071" y="4786884"/>
            <a:ext cx="478535" cy="478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30211" y="3736847"/>
            <a:ext cx="486155" cy="4876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19543" y="2788920"/>
            <a:ext cx="487679" cy="4861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72300" y="5716523"/>
            <a:ext cx="582168" cy="5821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03492" y="2994660"/>
            <a:ext cx="221487" cy="76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03492" y="3988308"/>
            <a:ext cx="221487" cy="76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03492" y="4968240"/>
            <a:ext cx="221487" cy="76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5750" y="287502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6"/>
                </a:lnTo>
                <a:lnTo>
                  <a:pt x="62396" y="29394"/>
                </a:lnTo>
                <a:lnTo>
                  <a:pt x="29405" y="62380"/>
                </a:lnTo>
                <a:lnTo>
                  <a:pt x="7769" y="104217"/>
                </a:lnTo>
                <a:lnTo>
                  <a:pt x="0" y="152400"/>
                </a:lnTo>
                <a:lnTo>
                  <a:pt x="7769" y="200582"/>
                </a:lnTo>
                <a:lnTo>
                  <a:pt x="29405" y="242419"/>
                </a:lnTo>
                <a:lnTo>
                  <a:pt x="62396" y="275405"/>
                </a:lnTo>
                <a:lnTo>
                  <a:pt x="104231" y="297033"/>
                </a:lnTo>
                <a:lnTo>
                  <a:pt x="152400" y="304800"/>
                </a:lnTo>
                <a:lnTo>
                  <a:pt x="200568" y="297033"/>
                </a:lnTo>
                <a:lnTo>
                  <a:pt x="242403" y="275405"/>
                </a:lnTo>
                <a:lnTo>
                  <a:pt x="275394" y="242419"/>
                </a:lnTo>
                <a:lnTo>
                  <a:pt x="297030" y="200582"/>
                </a:lnTo>
                <a:lnTo>
                  <a:pt x="304800" y="152400"/>
                </a:lnTo>
                <a:lnTo>
                  <a:pt x="297030" y="104217"/>
                </a:lnTo>
                <a:lnTo>
                  <a:pt x="275394" y="62380"/>
                </a:lnTo>
                <a:lnTo>
                  <a:pt x="242403" y="29394"/>
                </a:lnTo>
                <a:lnTo>
                  <a:pt x="200568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009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5750" y="287502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9" y="104217"/>
                </a:lnTo>
                <a:lnTo>
                  <a:pt x="29405" y="62380"/>
                </a:lnTo>
                <a:lnTo>
                  <a:pt x="62396" y="29394"/>
                </a:lnTo>
                <a:lnTo>
                  <a:pt x="104231" y="7766"/>
                </a:lnTo>
                <a:lnTo>
                  <a:pt x="152400" y="0"/>
                </a:lnTo>
                <a:lnTo>
                  <a:pt x="200568" y="7766"/>
                </a:lnTo>
                <a:lnTo>
                  <a:pt x="242403" y="29394"/>
                </a:lnTo>
                <a:lnTo>
                  <a:pt x="275394" y="62380"/>
                </a:lnTo>
                <a:lnTo>
                  <a:pt x="297030" y="104217"/>
                </a:lnTo>
                <a:lnTo>
                  <a:pt x="304800" y="152400"/>
                </a:lnTo>
                <a:lnTo>
                  <a:pt x="297030" y="200582"/>
                </a:lnTo>
                <a:lnTo>
                  <a:pt x="275394" y="242419"/>
                </a:lnTo>
                <a:lnTo>
                  <a:pt x="242403" y="275405"/>
                </a:lnTo>
                <a:lnTo>
                  <a:pt x="200568" y="297033"/>
                </a:lnTo>
                <a:lnTo>
                  <a:pt x="152400" y="304800"/>
                </a:lnTo>
                <a:lnTo>
                  <a:pt x="104231" y="297033"/>
                </a:lnTo>
                <a:lnTo>
                  <a:pt x="62396" y="275405"/>
                </a:lnTo>
                <a:lnTo>
                  <a:pt x="29405" y="242419"/>
                </a:lnTo>
                <a:lnTo>
                  <a:pt x="7769" y="200582"/>
                </a:lnTo>
                <a:lnTo>
                  <a:pt x="0" y="15240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8491" y="2744723"/>
            <a:ext cx="4398645" cy="746760"/>
          </a:xfrm>
          <a:custGeom>
            <a:avLst/>
            <a:gdLst/>
            <a:ahLst/>
            <a:cxnLst/>
            <a:rect l="l" t="t" r="r" b="b"/>
            <a:pathLst>
              <a:path w="4398645" h="746760">
                <a:moveTo>
                  <a:pt x="4273804" y="0"/>
                </a:moveTo>
                <a:lnTo>
                  <a:pt x="124460" y="0"/>
                </a:lnTo>
                <a:lnTo>
                  <a:pt x="76016" y="9784"/>
                </a:lnTo>
                <a:lnTo>
                  <a:pt x="36455" y="36464"/>
                </a:lnTo>
                <a:lnTo>
                  <a:pt x="9781" y="76027"/>
                </a:lnTo>
                <a:lnTo>
                  <a:pt x="0" y="124460"/>
                </a:lnTo>
                <a:lnTo>
                  <a:pt x="0" y="622300"/>
                </a:lnTo>
                <a:lnTo>
                  <a:pt x="9781" y="670732"/>
                </a:lnTo>
                <a:lnTo>
                  <a:pt x="36455" y="710295"/>
                </a:lnTo>
                <a:lnTo>
                  <a:pt x="76016" y="736975"/>
                </a:lnTo>
                <a:lnTo>
                  <a:pt x="124460" y="746760"/>
                </a:lnTo>
                <a:lnTo>
                  <a:pt x="4273804" y="746760"/>
                </a:lnTo>
                <a:lnTo>
                  <a:pt x="4322236" y="736975"/>
                </a:lnTo>
                <a:lnTo>
                  <a:pt x="4361799" y="710295"/>
                </a:lnTo>
                <a:lnTo>
                  <a:pt x="4388479" y="670732"/>
                </a:lnTo>
                <a:lnTo>
                  <a:pt x="4398264" y="622300"/>
                </a:lnTo>
                <a:lnTo>
                  <a:pt x="4398264" y="124460"/>
                </a:lnTo>
                <a:lnTo>
                  <a:pt x="4388479" y="76027"/>
                </a:lnTo>
                <a:lnTo>
                  <a:pt x="4361799" y="36464"/>
                </a:lnTo>
                <a:lnTo>
                  <a:pt x="4322236" y="9784"/>
                </a:lnTo>
                <a:lnTo>
                  <a:pt x="4273804" y="0"/>
                </a:lnTo>
                <a:close/>
              </a:path>
            </a:pathLst>
          </a:custGeom>
          <a:solidFill>
            <a:srgbClr val="FFFFF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31079" y="2758439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60" h="719454">
                <a:moveTo>
                  <a:pt x="360425" y="0"/>
                </a:moveTo>
                <a:lnTo>
                  <a:pt x="311528" y="3283"/>
                </a:lnTo>
                <a:lnTo>
                  <a:pt x="264627" y="12848"/>
                </a:lnTo>
                <a:lnTo>
                  <a:pt x="220152" y="28265"/>
                </a:lnTo>
                <a:lnTo>
                  <a:pt x="178533" y="49106"/>
                </a:lnTo>
                <a:lnTo>
                  <a:pt x="140201" y="74943"/>
                </a:lnTo>
                <a:lnTo>
                  <a:pt x="105584" y="105346"/>
                </a:lnTo>
                <a:lnTo>
                  <a:pt x="75114" y="139887"/>
                </a:lnTo>
                <a:lnTo>
                  <a:pt x="49219" y="178138"/>
                </a:lnTo>
                <a:lnTo>
                  <a:pt x="28330" y="219670"/>
                </a:lnTo>
                <a:lnTo>
                  <a:pt x="12878" y="264054"/>
                </a:lnTo>
                <a:lnTo>
                  <a:pt x="3291" y="310861"/>
                </a:lnTo>
                <a:lnTo>
                  <a:pt x="0" y="359663"/>
                </a:lnTo>
                <a:lnTo>
                  <a:pt x="3291" y="408466"/>
                </a:lnTo>
                <a:lnTo>
                  <a:pt x="12878" y="455273"/>
                </a:lnTo>
                <a:lnTo>
                  <a:pt x="28330" y="499657"/>
                </a:lnTo>
                <a:lnTo>
                  <a:pt x="49219" y="541189"/>
                </a:lnTo>
                <a:lnTo>
                  <a:pt x="75114" y="579440"/>
                </a:lnTo>
                <a:lnTo>
                  <a:pt x="105584" y="613981"/>
                </a:lnTo>
                <a:lnTo>
                  <a:pt x="140201" y="644384"/>
                </a:lnTo>
                <a:lnTo>
                  <a:pt x="178533" y="670221"/>
                </a:lnTo>
                <a:lnTo>
                  <a:pt x="220152" y="691062"/>
                </a:lnTo>
                <a:lnTo>
                  <a:pt x="264627" y="706479"/>
                </a:lnTo>
                <a:lnTo>
                  <a:pt x="311528" y="716044"/>
                </a:lnTo>
                <a:lnTo>
                  <a:pt x="360425" y="719327"/>
                </a:lnTo>
                <a:lnTo>
                  <a:pt x="409323" y="716044"/>
                </a:lnTo>
                <a:lnTo>
                  <a:pt x="456224" y="706479"/>
                </a:lnTo>
                <a:lnTo>
                  <a:pt x="500699" y="691062"/>
                </a:lnTo>
                <a:lnTo>
                  <a:pt x="542318" y="670221"/>
                </a:lnTo>
                <a:lnTo>
                  <a:pt x="580650" y="644384"/>
                </a:lnTo>
                <a:lnTo>
                  <a:pt x="615267" y="613981"/>
                </a:lnTo>
                <a:lnTo>
                  <a:pt x="645737" y="579440"/>
                </a:lnTo>
                <a:lnTo>
                  <a:pt x="671632" y="541189"/>
                </a:lnTo>
                <a:lnTo>
                  <a:pt x="692521" y="499657"/>
                </a:lnTo>
                <a:lnTo>
                  <a:pt x="707973" y="455273"/>
                </a:lnTo>
                <a:lnTo>
                  <a:pt x="717560" y="408466"/>
                </a:lnTo>
                <a:lnTo>
                  <a:pt x="720852" y="359663"/>
                </a:lnTo>
                <a:lnTo>
                  <a:pt x="717560" y="310861"/>
                </a:lnTo>
                <a:lnTo>
                  <a:pt x="707973" y="264054"/>
                </a:lnTo>
                <a:lnTo>
                  <a:pt x="692521" y="219670"/>
                </a:lnTo>
                <a:lnTo>
                  <a:pt x="671632" y="178138"/>
                </a:lnTo>
                <a:lnTo>
                  <a:pt x="645737" y="139887"/>
                </a:lnTo>
                <a:lnTo>
                  <a:pt x="615267" y="105346"/>
                </a:lnTo>
                <a:lnTo>
                  <a:pt x="580650" y="74943"/>
                </a:lnTo>
                <a:lnTo>
                  <a:pt x="542318" y="49106"/>
                </a:lnTo>
                <a:lnTo>
                  <a:pt x="500699" y="28265"/>
                </a:lnTo>
                <a:lnTo>
                  <a:pt x="456224" y="12848"/>
                </a:lnTo>
                <a:lnTo>
                  <a:pt x="409323" y="3283"/>
                </a:lnTo>
                <a:lnTo>
                  <a:pt x="3604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89075" y="2659379"/>
            <a:ext cx="2490216" cy="6797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73907" y="2659379"/>
            <a:ext cx="1751075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97379" y="2988564"/>
            <a:ext cx="2019299" cy="6797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167790" y="1604009"/>
            <a:ext cx="3455670" cy="1844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2400" b="1" i="1" spc="-10" dirty="0">
                <a:solidFill>
                  <a:srgbClr val="FFFF00"/>
                </a:solidFill>
                <a:latin typeface="Calibri"/>
                <a:cs typeface="Calibri"/>
              </a:rPr>
              <a:t>Perbedaan data</a:t>
            </a:r>
            <a:r>
              <a:rPr sz="2400" b="1" i="1" spc="-7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FFFF00"/>
                </a:solidFill>
                <a:latin typeface="Calibri"/>
                <a:cs typeface="Calibri"/>
              </a:rPr>
              <a:t>statistik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</a:pPr>
            <a:r>
              <a:rPr sz="2400" i="1" spc="-15" dirty="0">
                <a:solidFill>
                  <a:srgbClr val="FFFFFF"/>
                </a:solidFill>
                <a:latin typeface="Calibri"/>
                <a:cs typeface="Calibri"/>
              </a:rPr>
              <a:t>antarinstansi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ts val="2740"/>
              </a:lnSpc>
              <a:spcBef>
                <a:spcPts val="5"/>
              </a:spcBef>
            </a:pPr>
            <a:r>
              <a:rPr sz="2400" b="1" i="1" spc="-10" dirty="0">
                <a:solidFill>
                  <a:srgbClr val="FFFF00"/>
                </a:solidFill>
                <a:latin typeface="Calibri"/>
                <a:cs typeface="Calibri"/>
              </a:rPr>
              <a:t>Perbedaan data</a:t>
            </a:r>
            <a:r>
              <a:rPr sz="2400" b="1" i="1" spc="-6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FF00"/>
                </a:solidFill>
                <a:latin typeface="Calibri"/>
                <a:cs typeface="Calibri"/>
              </a:rPr>
              <a:t>geospasial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40"/>
              </a:lnSpc>
            </a:pPr>
            <a:r>
              <a:rPr sz="2400" i="1" spc="-15" dirty="0">
                <a:solidFill>
                  <a:srgbClr val="FFFFFF"/>
                </a:solidFill>
                <a:latin typeface="Calibri"/>
                <a:cs typeface="Calibri"/>
              </a:rPr>
              <a:t>antarinstansi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867655" y="2793492"/>
            <a:ext cx="647700" cy="6492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03492" y="6001511"/>
            <a:ext cx="221487" cy="762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41592" y="3051048"/>
            <a:ext cx="0" cy="2988310"/>
          </a:xfrm>
          <a:custGeom>
            <a:avLst/>
            <a:gdLst/>
            <a:ahLst/>
            <a:cxnLst/>
            <a:rect l="l" t="t" r="r" b="b"/>
            <a:pathLst>
              <a:path h="2988310">
                <a:moveTo>
                  <a:pt x="0" y="0"/>
                </a:moveTo>
                <a:lnTo>
                  <a:pt x="0" y="2988005"/>
                </a:lnTo>
              </a:path>
            </a:pathLst>
          </a:custGeom>
          <a:ln w="6096">
            <a:solidFill>
              <a:srgbClr val="009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66815" y="2827020"/>
            <a:ext cx="718185" cy="1203960"/>
          </a:xfrm>
          <a:custGeom>
            <a:avLst/>
            <a:gdLst/>
            <a:ahLst/>
            <a:cxnLst/>
            <a:rect l="l" t="t" r="r" b="b"/>
            <a:pathLst>
              <a:path w="718185" h="1203960">
                <a:moveTo>
                  <a:pt x="0" y="0"/>
                </a:moveTo>
                <a:lnTo>
                  <a:pt x="0" y="1203959"/>
                </a:lnTo>
                <a:lnTo>
                  <a:pt x="717804" y="601979"/>
                </a:lnTo>
                <a:lnTo>
                  <a:pt x="0" y="0"/>
                </a:lnTo>
                <a:close/>
              </a:path>
            </a:pathLst>
          </a:custGeom>
          <a:solidFill>
            <a:srgbClr val="1D6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276588" y="1894332"/>
            <a:ext cx="2915411" cy="34869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472206" y="2090000"/>
            <a:ext cx="2719793" cy="289906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97607" y="3528059"/>
            <a:ext cx="1988820" cy="233476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D6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2220" y="138684"/>
            <a:ext cx="7147559" cy="6921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8265" rIns="0" bIns="0" rtlCol="0">
            <a:spAutoFit/>
          </a:bodyPr>
          <a:lstStyle/>
          <a:p>
            <a:pPr marL="768350">
              <a:lnSpc>
                <a:spcPct val="100000"/>
              </a:lnSpc>
              <a:spcBef>
                <a:spcPts val="695"/>
              </a:spcBef>
            </a:pPr>
            <a:r>
              <a:rPr sz="3200" spc="-10" dirty="0">
                <a:solidFill>
                  <a:srgbClr val="1D6FB7"/>
                </a:solidFill>
              </a:rPr>
              <a:t>TUJUAN </a:t>
            </a:r>
            <a:r>
              <a:rPr sz="3200" spc="-20" dirty="0">
                <a:solidFill>
                  <a:srgbClr val="1D6FB7"/>
                </a:solidFill>
              </a:rPr>
              <a:t>SATU </a:t>
            </a:r>
            <a:r>
              <a:rPr sz="3200" spc="-55" dirty="0">
                <a:solidFill>
                  <a:srgbClr val="1D6FB7"/>
                </a:solidFill>
              </a:rPr>
              <a:t>DATA </a:t>
            </a:r>
            <a:r>
              <a:rPr sz="3200" spc="-5" dirty="0">
                <a:solidFill>
                  <a:srgbClr val="1D6FB7"/>
                </a:solidFill>
              </a:rPr>
              <a:t>INDONESIA</a:t>
            </a:r>
            <a:r>
              <a:rPr sz="3200" spc="120" dirty="0">
                <a:solidFill>
                  <a:srgbClr val="1D6FB7"/>
                </a:solidFill>
              </a:rPr>
              <a:t> </a:t>
            </a:r>
            <a:r>
              <a:rPr sz="3200" spc="-5" dirty="0">
                <a:solidFill>
                  <a:srgbClr val="1D6FB7"/>
                </a:solidFill>
              </a:rPr>
              <a:t>(SDI)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0" y="429768"/>
            <a:ext cx="2546985" cy="76200"/>
          </a:xfrm>
          <a:custGeom>
            <a:avLst/>
            <a:gdLst/>
            <a:ahLst/>
            <a:cxnLst/>
            <a:rect l="l" t="t" r="r" b="b"/>
            <a:pathLst>
              <a:path w="2546985" h="76200">
                <a:moveTo>
                  <a:pt x="2508757" y="0"/>
                </a:moveTo>
                <a:lnTo>
                  <a:pt x="2493910" y="2988"/>
                </a:lnTo>
                <a:lnTo>
                  <a:pt x="2481801" y="11144"/>
                </a:lnTo>
                <a:lnTo>
                  <a:pt x="2473645" y="23252"/>
                </a:lnTo>
                <a:lnTo>
                  <a:pt x="2470657" y="38100"/>
                </a:lnTo>
                <a:lnTo>
                  <a:pt x="2473645" y="52947"/>
                </a:lnTo>
                <a:lnTo>
                  <a:pt x="2481801" y="65055"/>
                </a:lnTo>
                <a:lnTo>
                  <a:pt x="2493910" y="73211"/>
                </a:lnTo>
                <a:lnTo>
                  <a:pt x="2508757" y="76200"/>
                </a:lnTo>
                <a:lnTo>
                  <a:pt x="2523604" y="73211"/>
                </a:lnTo>
                <a:lnTo>
                  <a:pt x="2535713" y="65055"/>
                </a:lnTo>
                <a:lnTo>
                  <a:pt x="2543868" y="52947"/>
                </a:lnTo>
                <a:lnTo>
                  <a:pt x="2545579" y="44450"/>
                </a:lnTo>
                <a:lnTo>
                  <a:pt x="2508757" y="44450"/>
                </a:lnTo>
                <a:lnTo>
                  <a:pt x="2508757" y="31750"/>
                </a:lnTo>
                <a:lnTo>
                  <a:pt x="2545579" y="31750"/>
                </a:lnTo>
                <a:lnTo>
                  <a:pt x="2543868" y="23252"/>
                </a:lnTo>
                <a:lnTo>
                  <a:pt x="2535713" y="11144"/>
                </a:lnTo>
                <a:lnTo>
                  <a:pt x="2523604" y="2988"/>
                </a:lnTo>
                <a:lnTo>
                  <a:pt x="2508757" y="0"/>
                </a:lnTo>
                <a:close/>
              </a:path>
              <a:path w="2546985" h="76200">
                <a:moveTo>
                  <a:pt x="2470657" y="38100"/>
                </a:moveTo>
                <a:lnTo>
                  <a:pt x="2470657" y="44450"/>
                </a:lnTo>
                <a:lnTo>
                  <a:pt x="2471935" y="44450"/>
                </a:lnTo>
                <a:lnTo>
                  <a:pt x="2470657" y="38100"/>
                </a:lnTo>
                <a:close/>
              </a:path>
              <a:path w="2546985" h="76200">
                <a:moveTo>
                  <a:pt x="2545579" y="31750"/>
                </a:moveTo>
                <a:lnTo>
                  <a:pt x="2508757" y="31750"/>
                </a:lnTo>
                <a:lnTo>
                  <a:pt x="2508757" y="44450"/>
                </a:lnTo>
                <a:lnTo>
                  <a:pt x="2545579" y="44450"/>
                </a:lnTo>
                <a:lnTo>
                  <a:pt x="2546857" y="38100"/>
                </a:lnTo>
                <a:lnTo>
                  <a:pt x="2545579" y="31750"/>
                </a:lnTo>
                <a:close/>
              </a:path>
              <a:path w="2546985" h="76200">
                <a:moveTo>
                  <a:pt x="2471935" y="31750"/>
                </a:moveTo>
                <a:lnTo>
                  <a:pt x="2470657" y="31750"/>
                </a:lnTo>
                <a:lnTo>
                  <a:pt x="2470657" y="38100"/>
                </a:lnTo>
                <a:lnTo>
                  <a:pt x="2471935" y="31750"/>
                </a:lnTo>
                <a:close/>
              </a:path>
              <a:path w="2546985" h="76200">
                <a:moveTo>
                  <a:pt x="2457957" y="31750"/>
                </a:moveTo>
                <a:lnTo>
                  <a:pt x="2419857" y="31750"/>
                </a:lnTo>
                <a:lnTo>
                  <a:pt x="2419857" y="44450"/>
                </a:lnTo>
                <a:lnTo>
                  <a:pt x="2457957" y="44450"/>
                </a:lnTo>
                <a:lnTo>
                  <a:pt x="2457957" y="31750"/>
                </a:lnTo>
                <a:close/>
              </a:path>
              <a:path w="2546985" h="76200">
                <a:moveTo>
                  <a:pt x="2407157" y="31750"/>
                </a:moveTo>
                <a:lnTo>
                  <a:pt x="2369057" y="31750"/>
                </a:lnTo>
                <a:lnTo>
                  <a:pt x="2369057" y="44450"/>
                </a:lnTo>
                <a:lnTo>
                  <a:pt x="2407157" y="44450"/>
                </a:lnTo>
                <a:lnTo>
                  <a:pt x="2407157" y="31750"/>
                </a:lnTo>
                <a:close/>
              </a:path>
              <a:path w="2546985" h="76200">
                <a:moveTo>
                  <a:pt x="2356357" y="31750"/>
                </a:moveTo>
                <a:lnTo>
                  <a:pt x="2318257" y="31750"/>
                </a:lnTo>
                <a:lnTo>
                  <a:pt x="2318257" y="44450"/>
                </a:lnTo>
                <a:lnTo>
                  <a:pt x="2356357" y="44450"/>
                </a:lnTo>
                <a:lnTo>
                  <a:pt x="2356357" y="31750"/>
                </a:lnTo>
                <a:close/>
              </a:path>
              <a:path w="2546985" h="76200">
                <a:moveTo>
                  <a:pt x="2305557" y="31750"/>
                </a:moveTo>
                <a:lnTo>
                  <a:pt x="2267457" y="31750"/>
                </a:lnTo>
                <a:lnTo>
                  <a:pt x="2267457" y="44450"/>
                </a:lnTo>
                <a:lnTo>
                  <a:pt x="2305557" y="44450"/>
                </a:lnTo>
                <a:lnTo>
                  <a:pt x="2305557" y="31750"/>
                </a:lnTo>
                <a:close/>
              </a:path>
              <a:path w="2546985" h="76200">
                <a:moveTo>
                  <a:pt x="2254757" y="31750"/>
                </a:moveTo>
                <a:lnTo>
                  <a:pt x="2216657" y="31750"/>
                </a:lnTo>
                <a:lnTo>
                  <a:pt x="2216657" y="44450"/>
                </a:lnTo>
                <a:lnTo>
                  <a:pt x="2254757" y="44450"/>
                </a:lnTo>
                <a:lnTo>
                  <a:pt x="2254757" y="31750"/>
                </a:lnTo>
                <a:close/>
              </a:path>
              <a:path w="2546985" h="76200">
                <a:moveTo>
                  <a:pt x="2203957" y="31750"/>
                </a:moveTo>
                <a:lnTo>
                  <a:pt x="2165857" y="31750"/>
                </a:lnTo>
                <a:lnTo>
                  <a:pt x="2165857" y="44450"/>
                </a:lnTo>
                <a:lnTo>
                  <a:pt x="2203957" y="44450"/>
                </a:lnTo>
                <a:lnTo>
                  <a:pt x="2203957" y="31750"/>
                </a:lnTo>
                <a:close/>
              </a:path>
              <a:path w="2546985" h="76200">
                <a:moveTo>
                  <a:pt x="2153157" y="31750"/>
                </a:moveTo>
                <a:lnTo>
                  <a:pt x="2115057" y="31750"/>
                </a:lnTo>
                <a:lnTo>
                  <a:pt x="2115057" y="44450"/>
                </a:lnTo>
                <a:lnTo>
                  <a:pt x="2153157" y="44450"/>
                </a:lnTo>
                <a:lnTo>
                  <a:pt x="2153157" y="31750"/>
                </a:lnTo>
                <a:close/>
              </a:path>
              <a:path w="2546985" h="76200">
                <a:moveTo>
                  <a:pt x="2102357" y="31750"/>
                </a:moveTo>
                <a:lnTo>
                  <a:pt x="2064257" y="31750"/>
                </a:lnTo>
                <a:lnTo>
                  <a:pt x="2064257" y="44450"/>
                </a:lnTo>
                <a:lnTo>
                  <a:pt x="2102357" y="44450"/>
                </a:lnTo>
                <a:lnTo>
                  <a:pt x="2102357" y="31750"/>
                </a:lnTo>
                <a:close/>
              </a:path>
              <a:path w="2546985" h="76200">
                <a:moveTo>
                  <a:pt x="2051557" y="31750"/>
                </a:moveTo>
                <a:lnTo>
                  <a:pt x="2013457" y="31750"/>
                </a:lnTo>
                <a:lnTo>
                  <a:pt x="2013457" y="44450"/>
                </a:lnTo>
                <a:lnTo>
                  <a:pt x="2051557" y="44450"/>
                </a:lnTo>
                <a:lnTo>
                  <a:pt x="2051557" y="31750"/>
                </a:lnTo>
                <a:close/>
              </a:path>
              <a:path w="2546985" h="76200">
                <a:moveTo>
                  <a:pt x="2000757" y="31750"/>
                </a:moveTo>
                <a:lnTo>
                  <a:pt x="1962657" y="31750"/>
                </a:lnTo>
                <a:lnTo>
                  <a:pt x="1962657" y="44450"/>
                </a:lnTo>
                <a:lnTo>
                  <a:pt x="2000757" y="44450"/>
                </a:lnTo>
                <a:lnTo>
                  <a:pt x="2000757" y="31750"/>
                </a:lnTo>
                <a:close/>
              </a:path>
              <a:path w="2546985" h="76200">
                <a:moveTo>
                  <a:pt x="1949957" y="31750"/>
                </a:moveTo>
                <a:lnTo>
                  <a:pt x="1911857" y="31750"/>
                </a:lnTo>
                <a:lnTo>
                  <a:pt x="1911857" y="44450"/>
                </a:lnTo>
                <a:lnTo>
                  <a:pt x="1949957" y="44450"/>
                </a:lnTo>
                <a:lnTo>
                  <a:pt x="1949957" y="31750"/>
                </a:lnTo>
                <a:close/>
              </a:path>
              <a:path w="2546985" h="76200">
                <a:moveTo>
                  <a:pt x="1899157" y="31750"/>
                </a:moveTo>
                <a:lnTo>
                  <a:pt x="1861057" y="31750"/>
                </a:lnTo>
                <a:lnTo>
                  <a:pt x="1861057" y="44450"/>
                </a:lnTo>
                <a:lnTo>
                  <a:pt x="1899157" y="44450"/>
                </a:lnTo>
                <a:lnTo>
                  <a:pt x="1899157" y="31750"/>
                </a:lnTo>
                <a:close/>
              </a:path>
              <a:path w="2546985" h="76200">
                <a:moveTo>
                  <a:pt x="1848357" y="31750"/>
                </a:moveTo>
                <a:lnTo>
                  <a:pt x="1810257" y="31750"/>
                </a:lnTo>
                <a:lnTo>
                  <a:pt x="1810257" y="44450"/>
                </a:lnTo>
                <a:lnTo>
                  <a:pt x="1848357" y="44450"/>
                </a:lnTo>
                <a:lnTo>
                  <a:pt x="1848357" y="31750"/>
                </a:lnTo>
                <a:close/>
              </a:path>
              <a:path w="2546985" h="76200">
                <a:moveTo>
                  <a:pt x="1797557" y="31750"/>
                </a:moveTo>
                <a:lnTo>
                  <a:pt x="1759457" y="31750"/>
                </a:lnTo>
                <a:lnTo>
                  <a:pt x="1759457" y="44450"/>
                </a:lnTo>
                <a:lnTo>
                  <a:pt x="1797557" y="44450"/>
                </a:lnTo>
                <a:lnTo>
                  <a:pt x="1797557" y="31750"/>
                </a:lnTo>
                <a:close/>
              </a:path>
              <a:path w="2546985" h="76200">
                <a:moveTo>
                  <a:pt x="1746757" y="31750"/>
                </a:moveTo>
                <a:lnTo>
                  <a:pt x="1708657" y="31750"/>
                </a:lnTo>
                <a:lnTo>
                  <a:pt x="1708657" y="44450"/>
                </a:lnTo>
                <a:lnTo>
                  <a:pt x="1746757" y="44450"/>
                </a:lnTo>
                <a:lnTo>
                  <a:pt x="1746757" y="31750"/>
                </a:lnTo>
                <a:close/>
              </a:path>
              <a:path w="2546985" h="76200">
                <a:moveTo>
                  <a:pt x="1695957" y="31750"/>
                </a:moveTo>
                <a:lnTo>
                  <a:pt x="1657857" y="31750"/>
                </a:lnTo>
                <a:lnTo>
                  <a:pt x="1657857" y="44450"/>
                </a:lnTo>
                <a:lnTo>
                  <a:pt x="1695957" y="44450"/>
                </a:lnTo>
                <a:lnTo>
                  <a:pt x="1695957" y="31750"/>
                </a:lnTo>
                <a:close/>
              </a:path>
              <a:path w="2546985" h="76200">
                <a:moveTo>
                  <a:pt x="1645157" y="31750"/>
                </a:moveTo>
                <a:lnTo>
                  <a:pt x="1607057" y="31750"/>
                </a:lnTo>
                <a:lnTo>
                  <a:pt x="1607057" y="44450"/>
                </a:lnTo>
                <a:lnTo>
                  <a:pt x="1645157" y="44450"/>
                </a:lnTo>
                <a:lnTo>
                  <a:pt x="1645157" y="31750"/>
                </a:lnTo>
                <a:close/>
              </a:path>
              <a:path w="2546985" h="76200">
                <a:moveTo>
                  <a:pt x="1594357" y="31750"/>
                </a:moveTo>
                <a:lnTo>
                  <a:pt x="1556257" y="31750"/>
                </a:lnTo>
                <a:lnTo>
                  <a:pt x="1556257" y="44450"/>
                </a:lnTo>
                <a:lnTo>
                  <a:pt x="1594357" y="44450"/>
                </a:lnTo>
                <a:lnTo>
                  <a:pt x="1594357" y="31750"/>
                </a:lnTo>
                <a:close/>
              </a:path>
              <a:path w="2546985" h="76200">
                <a:moveTo>
                  <a:pt x="1543557" y="31750"/>
                </a:moveTo>
                <a:lnTo>
                  <a:pt x="1505457" y="31750"/>
                </a:lnTo>
                <a:lnTo>
                  <a:pt x="1505457" y="44450"/>
                </a:lnTo>
                <a:lnTo>
                  <a:pt x="1543557" y="44450"/>
                </a:lnTo>
                <a:lnTo>
                  <a:pt x="1543557" y="31750"/>
                </a:lnTo>
                <a:close/>
              </a:path>
              <a:path w="2546985" h="76200">
                <a:moveTo>
                  <a:pt x="1492757" y="31750"/>
                </a:moveTo>
                <a:lnTo>
                  <a:pt x="1454657" y="31750"/>
                </a:lnTo>
                <a:lnTo>
                  <a:pt x="1454657" y="44450"/>
                </a:lnTo>
                <a:lnTo>
                  <a:pt x="1492757" y="44450"/>
                </a:lnTo>
                <a:lnTo>
                  <a:pt x="1492757" y="31750"/>
                </a:lnTo>
                <a:close/>
              </a:path>
              <a:path w="2546985" h="76200">
                <a:moveTo>
                  <a:pt x="1441957" y="31750"/>
                </a:moveTo>
                <a:lnTo>
                  <a:pt x="1403857" y="31750"/>
                </a:lnTo>
                <a:lnTo>
                  <a:pt x="1403857" y="44450"/>
                </a:lnTo>
                <a:lnTo>
                  <a:pt x="1441957" y="44450"/>
                </a:lnTo>
                <a:lnTo>
                  <a:pt x="1441957" y="31750"/>
                </a:lnTo>
                <a:close/>
              </a:path>
              <a:path w="2546985" h="76200">
                <a:moveTo>
                  <a:pt x="1391157" y="31750"/>
                </a:moveTo>
                <a:lnTo>
                  <a:pt x="1353057" y="31750"/>
                </a:lnTo>
                <a:lnTo>
                  <a:pt x="1353057" y="44450"/>
                </a:lnTo>
                <a:lnTo>
                  <a:pt x="1391157" y="44450"/>
                </a:lnTo>
                <a:lnTo>
                  <a:pt x="1391157" y="31750"/>
                </a:lnTo>
                <a:close/>
              </a:path>
              <a:path w="2546985" h="76200">
                <a:moveTo>
                  <a:pt x="1340357" y="31750"/>
                </a:moveTo>
                <a:lnTo>
                  <a:pt x="1302257" y="31750"/>
                </a:lnTo>
                <a:lnTo>
                  <a:pt x="1302257" y="44450"/>
                </a:lnTo>
                <a:lnTo>
                  <a:pt x="1340357" y="44450"/>
                </a:lnTo>
                <a:lnTo>
                  <a:pt x="1340357" y="31750"/>
                </a:lnTo>
                <a:close/>
              </a:path>
              <a:path w="2546985" h="76200">
                <a:moveTo>
                  <a:pt x="1289557" y="31750"/>
                </a:moveTo>
                <a:lnTo>
                  <a:pt x="1251457" y="31750"/>
                </a:lnTo>
                <a:lnTo>
                  <a:pt x="1251457" y="44450"/>
                </a:lnTo>
                <a:lnTo>
                  <a:pt x="1289557" y="44450"/>
                </a:lnTo>
                <a:lnTo>
                  <a:pt x="1289557" y="31750"/>
                </a:lnTo>
                <a:close/>
              </a:path>
              <a:path w="2546985" h="76200">
                <a:moveTo>
                  <a:pt x="1238757" y="31750"/>
                </a:moveTo>
                <a:lnTo>
                  <a:pt x="1200657" y="31750"/>
                </a:lnTo>
                <a:lnTo>
                  <a:pt x="1200657" y="44450"/>
                </a:lnTo>
                <a:lnTo>
                  <a:pt x="1238757" y="44450"/>
                </a:lnTo>
                <a:lnTo>
                  <a:pt x="1238757" y="31750"/>
                </a:lnTo>
                <a:close/>
              </a:path>
              <a:path w="2546985" h="76200">
                <a:moveTo>
                  <a:pt x="1187957" y="31750"/>
                </a:moveTo>
                <a:lnTo>
                  <a:pt x="1149857" y="31750"/>
                </a:lnTo>
                <a:lnTo>
                  <a:pt x="1149857" y="44450"/>
                </a:lnTo>
                <a:lnTo>
                  <a:pt x="1187957" y="44450"/>
                </a:lnTo>
                <a:lnTo>
                  <a:pt x="1187957" y="31750"/>
                </a:lnTo>
                <a:close/>
              </a:path>
              <a:path w="2546985" h="76200">
                <a:moveTo>
                  <a:pt x="1137157" y="31750"/>
                </a:moveTo>
                <a:lnTo>
                  <a:pt x="1099057" y="31750"/>
                </a:lnTo>
                <a:lnTo>
                  <a:pt x="1099057" y="44450"/>
                </a:lnTo>
                <a:lnTo>
                  <a:pt x="1137157" y="44450"/>
                </a:lnTo>
                <a:lnTo>
                  <a:pt x="1137157" y="31750"/>
                </a:lnTo>
                <a:close/>
              </a:path>
              <a:path w="2546985" h="76200">
                <a:moveTo>
                  <a:pt x="1086357" y="31750"/>
                </a:moveTo>
                <a:lnTo>
                  <a:pt x="1048257" y="31750"/>
                </a:lnTo>
                <a:lnTo>
                  <a:pt x="1048257" y="44450"/>
                </a:lnTo>
                <a:lnTo>
                  <a:pt x="1086357" y="44450"/>
                </a:lnTo>
                <a:lnTo>
                  <a:pt x="1086357" y="31750"/>
                </a:lnTo>
                <a:close/>
              </a:path>
              <a:path w="2546985" h="76200">
                <a:moveTo>
                  <a:pt x="1035557" y="31750"/>
                </a:moveTo>
                <a:lnTo>
                  <a:pt x="997457" y="31750"/>
                </a:lnTo>
                <a:lnTo>
                  <a:pt x="997457" y="44450"/>
                </a:lnTo>
                <a:lnTo>
                  <a:pt x="1035557" y="44450"/>
                </a:lnTo>
                <a:lnTo>
                  <a:pt x="1035557" y="31750"/>
                </a:lnTo>
                <a:close/>
              </a:path>
              <a:path w="2546985" h="76200">
                <a:moveTo>
                  <a:pt x="984757" y="31750"/>
                </a:moveTo>
                <a:lnTo>
                  <a:pt x="946657" y="31750"/>
                </a:lnTo>
                <a:lnTo>
                  <a:pt x="946657" y="44450"/>
                </a:lnTo>
                <a:lnTo>
                  <a:pt x="984757" y="44450"/>
                </a:lnTo>
                <a:lnTo>
                  <a:pt x="984757" y="31750"/>
                </a:lnTo>
                <a:close/>
              </a:path>
              <a:path w="2546985" h="76200">
                <a:moveTo>
                  <a:pt x="933957" y="31750"/>
                </a:moveTo>
                <a:lnTo>
                  <a:pt x="895857" y="31750"/>
                </a:lnTo>
                <a:lnTo>
                  <a:pt x="895857" y="44450"/>
                </a:lnTo>
                <a:lnTo>
                  <a:pt x="933957" y="44450"/>
                </a:lnTo>
                <a:lnTo>
                  <a:pt x="933957" y="31750"/>
                </a:lnTo>
                <a:close/>
              </a:path>
              <a:path w="2546985" h="76200">
                <a:moveTo>
                  <a:pt x="883157" y="31750"/>
                </a:moveTo>
                <a:lnTo>
                  <a:pt x="845057" y="31750"/>
                </a:lnTo>
                <a:lnTo>
                  <a:pt x="845057" y="44450"/>
                </a:lnTo>
                <a:lnTo>
                  <a:pt x="883157" y="44450"/>
                </a:lnTo>
                <a:lnTo>
                  <a:pt x="883157" y="31750"/>
                </a:lnTo>
                <a:close/>
              </a:path>
              <a:path w="2546985" h="76200">
                <a:moveTo>
                  <a:pt x="832357" y="31750"/>
                </a:moveTo>
                <a:lnTo>
                  <a:pt x="794257" y="31750"/>
                </a:lnTo>
                <a:lnTo>
                  <a:pt x="794257" y="44450"/>
                </a:lnTo>
                <a:lnTo>
                  <a:pt x="832357" y="44450"/>
                </a:lnTo>
                <a:lnTo>
                  <a:pt x="832357" y="31750"/>
                </a:lnTo>
                <a:close/>
              </a:path>
              <a:path w="2546985" h="76200">
                <a:moveTo>
                  <a:pt x="781557" y="31750"/>
                </a:moveTo>
                <a:lnTo>
                  <a:pt x="743457" y="31750"/>
                </a:lnTo>
                <a:lnTo>
                  <a:pt x="743457" y="44450"/>
                </a:lnTo>
                <a:lnTo>
                  <a:pt x="781557" y="44450"/>
                </a:lnTo>
                <a:lnTo>
                  <a:pt x="781557" y="31750"/>
                </a:lnTo>
                <a:close/>
              </a:path>
              <a:path w="2546985" h="76200">
                <a:moveTo>
                  <a:pt x="730757" y="31750"/>
                </a:moveTo>
                <a:lnTo>
                  <a:pt x="692657" y="31750"/>
                </a:lnTo>
                <a:lnTo>
                  <a:pt x="692657" y="44450"/>
                </a:lnTo>
                <a:lnTo>
                  <a:pt x="730757" y="44450"/>
                </a:lnTo>
                <a:lnTo>
                  <a:pt x="730757" y="31750"/>
                </a:lnTo>
                <a:close/>
              </a:path>
              <a:path w="2546985" h="76200">
                <a:moveTo>
                  <a:pt x="679957" y="31750"/>
                </a:moveTo>
                <a:lnTo>
                  <a:pt x="641857" y="31750"/>
                </a:lnTo>
                <a:lnTo>
                  <a:pt x="641857" y="44450"/>
                </a:lnTo>
                <a:lnTo>
                  <a:pt x="679957" y="44450"/>
                </a:lnTo>
                <a:lnTo>
                  <a:pt x="679957" y="31750"/>
                </a:lnTo>
                <a:close/>
              </a:path>
              <a:path w="2546985" h="76200">
                <a:moveTo>
                  <a:pt x="629157" y="31750"/>
                </a:moveTo>
                <a:lnTo>
                  <a:pt x="591057" y="31750"/>
                </a:lnTo>
                <a:lnTo>
                  <a:pt x="591057" y="44450"/>
                </a:lnTo>
                <a:lnTo>
                  <a:pt x="629157" y="44450"/>
                </a:lnTo>
                <a:lnTo>
                  <a:pt x="629157" y="31750"/>
                </a:lnTo>
                <a:close/>
              </a:path>
              <a:path w="2546985" h="76200">
                <a:moveTo>
                  <a:pt x="578357" y="31750"/>
                </a:moveTo>
                <a:lnTo>
                  <a:pt x="540257" y="31750"/>
                </a:lnTo>
                <a:lnTo>
                  <a:pt x="540257" y="44450"/>
                </a:lnTo>
                <a:lnTo>
                  <a:pt x="578357" y="44450"/>
                </a:lnTo>
                <a:lnTo>
                  <a:pt x="578357" y="31750"/>
                </a:lnTo>
                <a:close/>
              </a:path>
              <a:path w="2546985" h="76200">
                <a:moveTo>
                  <a:pt x="527557" y="31750"/>
                </a:moveTo>
                <a:lnTo>
                  <a:pt x="489457" y="31750"/>
                </a:lnTo>
                <a:lnTo>
                  <a:pt x="489457" y="44450"/>
                </a:lnTo>
                <a:lnTo>
                  <a:pt x="527557" y="44450"/>
                </a:lnTo>
                <a:lnTo>
                  <a:pt x="527557" y="31750"/>
                </a:lnTo>
                <a:close/>
              </a:path>
              <a:path w="2546985" h="76200">
                <a:moveTo>
                  <a:pt x="476757" y="31750"/>
                </a:moveTo>
                <a:lnTo>
                  <a:pt x="438657" y="31750"/>
                </a:lnTo>
                <a:lnTo>
                  <a:pt x="438657" y="44450"/>
                </a:lnTo>
                <a:lnTo>
                  <a:pt x="476757" y="44450"/>
                </a:lnTo>
                <a:lnTo>
                  <a:pt x="476757" y="31750"/>
                </a:lnTo>
                <a:close/>
              </a:path>
              <a:path w="2546985" h="76200">
                <a:moveTo>
                  <a:pt x="425957" y="31750"/>
                </a:moveTo>
                <a:lnTo>
                  <a:pt x="387857" y="31750"/>
                </a:lnTo>
                <a:lnTo>
                  <a:pt x="387857" y="44450"/>
                </a:lnTo>
                <a:lnTo>
                  <a:pt x="425957" y="44450"/>
                </a:lnTo>
                <a:lnTo>
                  <a:pt x="425957" y="31750"/>
                </a:lnTo>
                <a:close/>
              </a:path>
              <a:path w="2546985" h="76200">
                <a:moveTo>
                  <a:pt x="375157" y="31750"/>
                </a:moveTo>
                <a:lnTo>
                  <a:pt x="337057" y="31750"/>
                </a:lnTo>
                <a:lnTo>
                  <a:pt x="337057" y="44450"/>
                </a:lnTo>
                <a:lnTo>
                  <a:pt x="375157" y="44450"/>
                </a:lnTo>
                <a:lnTo>
                  <a:pt x="375157" y="31750"/>
                </a:lnTo>
                <a:close/>
              </a:path>
              <a:path w="2546985" h="76200">
                <a:moveTo>
                  <a:pt x="324357" y="31750"/>
                </a:moveTo>
                <a:lnTo>
                  <a:pt x="286257" y="31750"/>
                </a:lnTo>
                <a:lnTo>
                  <a:pt x="286257" y="44450"/>
                </a:lnTo>
                <a:lnTo>
                  <a:pt x="324357" y="44450"/>
                </a:lnTo>
                <a:lnTo>
                  <a:pt x="324357" y="31750"/>
                </a:lnTo>
                <a:close/>
              </a:path>
              <a:path w="2546985" h="76200">
                <a:moveTo>
                  <a:pt x="273557" y="31750"/>
                </a:moveTo>
                <a:lnTo>
                  <a:pt x="235457" y="31750"/>
                </a:lnTo>
                <a:lnTo>
                  <a:pt x="235457" y="44450"/>
                </a:lnTo>
                <a:lnTo>
                  <a:pt x="273557" y="44450"/>
                </a:lnTo>
                <a:lnTo>
                  <a:pt x="273557" y="31750"/>
                </a:lnTo>
                <a:close/>
              </a:path>
              <a:path w="2546985" h="76200">
                <a:moveTo>
                  <a:pt x="222757" y="31750"/>
                </a:moveTo>
                <a:lnTo>
                  <a:pt x="184657" y="31750"/>
                </a:lnTo>
                <a:lnTo>
                  <a:pt x="184657" y="44450"/>
                </a:lnTo>
                <a:lnTo>
                  <a:pt x="222757" y="44450"/>
                </a:lnTo>
                <a:lnTo>
                  <a:pt x="222757" y="31750"/>
                </a:lnTo>
                <a:close/>
              </a:path>
              <a:path w="2546985" h="76200">
                <a:moveTo>
                  <a:pt x="171957" y="31750"/>
                </a:moveTo>
                <a:lnTo>
                  <a:pt x="133857" y="31750"/>
                </a:lnTo>
                <a:lnTo>
                  <a:pt x="133857" y="44450"/>
                </a:lnTo>
                <a:lnTo>
                  <a:pt x="171957" y="44450"/>
                </a:lnTo>
                <a:lnTo>
                  <a:pt x="171957" y="31750"/>
                </a:lnTo>
                <a:close/>
              </a:path>
              <a:path w="2546985" h="76200">
                <a:moveTo>
                  <a:pt x="121156" y="31750"/>
                </a:moveTo>
                <a:lnTo>
                  <a:pt x="83056" y="31750"/>
                </a:lnTo>
                <a:lnTo>
                  <a:pt x="83056" y="44450"/>
                </a:lnTo>
                <a:lnTo>
                  <a:pt x="121156" y="44450"/>
                </a:lnTo>
                <a:lnTo>
                  <a:pt x="121156" y="31750"/>
                </a:lnTo>
                <a:close/>
              </a:path>
              <a:path w="2546985" h="76200">
                <a:moveTo>
                  <a:pt x="70356" y="31750"/>
                </a:moveTo>
                <a:lnTo>
                  <a:pt x="32256" y="31750"/>
                </a:lnTo>
                <a:lnTo>
                  <a:pt x="32254" y="44450"/>
                </a:lnTo>
                <a:lnTo>
                  <a:pt x="70354" y="44450"/>
                </a:lnTo>
                <a:lnTo>
                  <a:pt x="70356" y="31750"/>
                </a:lnTo>
                <a:close/>
              </a:path>
              <a:path w="2546985" h="76200">
                <a:moveTo>
                  <a:pt x="1955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9556" y="44450"/>
                </a:lnTo>
                <a:lnTo>
                  <a:pt x="19556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45395" y="429768"/>
            <a:ext cx="2543810" cy="76200"/>
          </a:xfrm>
          <a:custGeom>
            <a:avLst/>
            <a:gdLst/>
            <a:ahLst/>
            <a:cxnLst/>
            <a:rect l="l" t="t" r="r" b="b"/>
            <a:pathLst>
              <a:path w="2543809" h="76200">
                <a:moveTo>
                  <a:pt x="2543302" y="31750"/>
                </a:moveTo>
                <a:lnTo>
                  <a:pt x="2505202" y="31750"/>
                </a:lnTo>
                <a:lnTo>
                  <a:pt x="2505202" y="44450"/>
                </a:lnTo>
                <a:lnTo>
                  <a:pt x="2543302" y="44450"/>
                </a:lnTo>
                <a:lnTo>
                  <a:pt x="2543302" y="31750"/>
                </a:lnTo>
                <a:close/>
              </a:path>
              <a:path w="2543809" h="76200">
                <a:moveTo>
                  <a:pt x="2492502" y="31750"/>
                </a:moveTo>
                <a:lnTo>
                  <a:pt x="2454402" y="31750"/>
                </a:lnTo>
                <a:lnTo>
                  <a:pt x="2454402" y="44450"/>
                </a:lnTo>
                <a:lnTo>
                  <a:pt x="2492502" y="44450"/>
                </a:lnTo>
                <a:lnTo>
                  <a:pt x="2492502" y="31750"/>
                </a:lnTo>
                <a:close/>
              </a:path>
              <a:path w="2543809" h="76200">
                <a:moveTo>
                  <a:pt x="2441702" y="31750"/>
                </a:moveTo>
                <a:lnTo>
                  <a:pt x="2403602" y="31750"/>
                </a:lnTo>
                <a:lnTo>
                  <a:pt x="2403602" y="44450"/>
                </a:lnTo>
                <a:lnTo>
                  <a:pt x="2441702" y="44450"/>
                </a:lnTo>
                <a:lnTo>
                  <a:pt x="2441702" y="31750"/>
                </a:lnTo>
                <a:close/>
              </a:path>
              <a:path w="2543809" h="76200">
                <a:moveTo>
                  <a:pt x="2390902" y="31750"/>
                </a:moveTo>
                <a:lnTo>
                  <a:pt x="2352802" y="31750"/>
                </a:lnTo>
                <a:lnTo>
                  <a:pt x="2352802" y="44450"/>
                </a:lnTo>
                <a:lnTo>
                  <a:pt x="2390902" y="44450"/>
                </a:lnTo>
                <a:lnTo>
                  <a:pt x="2390902" y="31750"/>
                </a:lnTo>
                <a:close/>
              </a:path>
              <a:path w="2543809" h="76200">
                <a:moveTo>
                  <a:pt x="2340102" y="31750"/>
                </a:moveTo>
                <a:lnTo>
                  <a:pt x="2302002" y="31750"/>
                </a:lnTo>
                <a:lnTo>
                  <a:pt x="2302002" y="44450"/>
                </a:lnTo>
                <a:lnTo>
                  <a:pt x="2340102" y="44450"/>
                </a:lnTo>
                <a:lnTo>
                  <a:pt x="2340102" y="31750"/>
                </a:lnTo>
                <a:close/>
              </a:path>
              <a:path w="2543809" h="76200">
                <a:moveTo>
                  <a:pt x="2289302" y="31750"/>
                </a:moveTo>
                <a:lnTo>
                  <a:pt x="2251202" y="31750"/>
                </a:lnTo>
                <a:lnTo>
                  <a:pt x="2251202" y="44450"/>
                </a:lnTo>
                <a:lnTo>
                  <a:pt x="2289302" y="44450"/>
                </a:lnTo>
                <a:lnTo>
                  <a:pt x="2289302" y="31750"/>
                </a:lnTo>
                <a:close/>
              </a:path>
              <a:path w="2543809" h="76200">
                <a:moveTo>
                  <a:pt x="2238502" y="31750"/>
                </a:moveTo>
                <a:lnTo>
                  <a:pt x="2200402" y="31750"/>
                </a:lnTo>
                <a:lnTo>
                  <a:pt x="2200402" y="44450"/>
                </a:lnTo>
                <a:lnTo>
                  <a:pt x="2238502" y="44450"/>
                </a:lnTo>
                <a:lnTo>
                  <a:pt x="2238502" y="31750"/>
                </a:lnTo>
                <a:close/>
              </a:path>
              <a:path w="2543809" h="76200">
                <a:moveTo>
                  <a:pt x="2187702" y="31750"/>
                </a:moveTo>
                <a:lnTo>
                  <a:pt x="2149602" y="31750"/>
                </a:lnTo>
                <a:lnTo>
                  <a:pt x="2149602" y="44450"/>
                </a:lnTo>
                <a:lnTo>
                  <a:pt x="2187702" y="44450"/>
                </a:lnTo>
                <a:lnTo>
                  <a:pt x="2187702" y="31750"/>
                </a:lnTo>
                <a:close/>
              </a:path>
              <a:path w="2543809" h="76200">
                <a:moveTo>
                  <a:pt x="2136902" y="31750"/>
                </a:moveTo>
                <a:lnTo>
                  <a:pt x="2098802" y="31750"/>
                </a:lnTo>
                <a:lnTo>
                  <a:pt x="2098802" y="44450"/>
                </a:lnTo>
                <a:lnTo>
                  <a:pt x="2136902" y="44450"/>
                </a:lnTo>
                <a:lnTo>
                  <a:pt x="2136902" y="31750"/>
                </a:lnTo>
                <a:close/>
              </a:path>
              <a:path w="2543809" h="76200">
                <a:moveTo>
                  <a:pt x="2086102" y="31750"/>
                </a:moveTo>
                <a:lnTo>
                  <a:pt x="2048002" y="31750"/>
                </a:lnTo>
                <a:lnTo>
                  <a:pt x="2048002" y="44450"/>
                </a:lnTo>
                <a:lnTo>
                  <a:pt x="2086102" y="44450"/>
                </a:lnTo>
                <a:lnTo>
                  <a:pt x="2086102" y="31750"/>
                </a:lnTo>
                <a:close/>
              </a:path>
              <a:path w="2543809" h="76200">
                <a:moveTo>
                  <a:pt x="2035302" y="31750"/>
                </a:moveTo>
                <a:lnTo>
                  <a:pt x="1997202" y="31750"/>
                </a:lnTo>
                <a:lnTo>
                  <a:pt x="1997202" y="44450"/>
                </a:lnTo>
                <a:lnTo>
                  <a:pt x="2035302" y="44450"/>
                </a:lnTo>
                <a:lnTo>
                  <a:pt x="2035302" y="31750"/>
                </a:lnTo>
                <a:close/>
              </a:path>
              <a:path w="2543809" h="76200">
                <a:moveTo>
                  <a:pt x="1984502" y="31750"/>
                </a:moveTo>
                <a:lnTo>
                  <a:pt x="1946402" y="31750"/>
                </a:lnTo>
                <a:lnTo>
                  <a:pt x="1946402" y="44450"/>
                </a:lnTo>
                <a:lnTo>
                  <a:pt x="1984502" y="44450"/>
                </a:lnTo>
                <a:lnTo>
                  <a:pt x="1984502" y="31750"/>
                </a:lnTo>
                <a:close/>
              </a:path>
              <a:path w="2543809" h="76200">
                <a:moveTo>
                  <a:pt x="1933702" y="31750"/>
                </a:moveTo>
                <a:lnTo>
                  <a:pt x="1895602" y="31750"/>
                </a:lnTo>
                <a:lnTo>
                  <a:pt x="1895602" y="44450"/>
                </a:lnTo>
                <a:lnTo>
                  <a:pt x="1933702" y="44450"/>
                </a:lnTo>
                <a:lnTo>
                  <a:pt x="1933702" y="31750"/>
                </a:lnTo>
                <a:close/>
              </a:path>
              <a:path w="2543809" h="76200">
                <a:moveTo>
                  <a:pt x="1882902" y="31750"/>
                </a:moveTo>
                <a:lnTo>
                  <a:pt x="1844802" y="31750"/>
                </a:lnTo>
                <a:lnTo>
                  <a:pt x="1844802" y="44450"/>
                </a:lnTo>
                <a:lnTo>
                  <a:pt x="1882902" y="44450"/>
                </a:lnTo>
                <a:lnTo>
                  <a:pt x="1882902" y="31750"/>
                </a:lnTo>
                <a:close/>
              </a:path>
              <a:path w="2543809" h="76200">
                <a:moveTo>
                  <a:pt x="1832102" y="31750"/>
                </a:moveTo>
                <a:lnTo>
                  <a:pt x="1794002" y="31750"/>
                </a:lnTo>
                <a:lnTo>
                  <a:pt x="1794002" y="44450"/>
                </a:lnTo>
                <a:lnTo>
                  <a:pt x="1832102" y="44450"/>
                </a:lnTo>
                <a:lnTo>
                  <a:pt x="1832102" y="31750"/>
                </a:lnTo>
                <a:close/>
              </a:path>
              <a:path w="2543809" h="76200">
                <a:moveTo>
                  <a:pt x="1781302" y="31750"/>
                </a:moveTo>
                <a:lnTo>
                  <a:pt x="1743202" y="31750"/>
                </a:lnTo>
                <a:lnTo>
                  <a:pt x="1743202" y="44450"/>
                </a:lnTo>
                <a:lnTo>
                  <a:pt x="1781302" y="44450"/>
                </a:lnTo>
                <a:lnTo>
                  <a:pt x="1781302" y="31750"/>
                </a:lnTo>
                <a:close/>
              </a:path>
              <a:path w="2543809" h="76200">
                <a:moveTo>
                  <a:pt x="1730502" y="31750"/>
                </a:moveTo>
                <a:lnTo>
                  <a:pt x="1692402" y="31750"/>
                </a:lnTo>
                <a:lnTo>
                  <a:pt x="1692402" y="44450"/>
                </a:lnTo>
                <a:lnTo>
                  <a:pt x="1730502" y="44450"/>
                </a:lnTo>
                <a:lnTo>
                  <a:pt x="1730502" y="31750"/>
                </a:lnTo>
                <a:close/>
              </a:path>
              <a:path w="2543809" h="76200">
                <a:moveTo>
                  <a:pt x="1679702" y="31750"/>
                </a:moveTo>
                <a:lnTo>
                  <a:pt x="1641602" y="31750"/>
                </a:lnTo>
                <a:lnTo>
                  <a:pt x="1641602" y="44450"/>
                </a:lnTo>
                <a:lnTo>
                  <a:pt x="1679702" y="44450"/>
                </a:lnTo>
                <a:lnTo>
                  <a:pt x="1679702" y="31750"/>
                </a:lnTo>
                <a:close/>
              </a:path>
              <a:path w="2543809" h="76200">
                <a:moveTo>
                  <a:pt x="1628902" y="31750"/>
                </a:moveTo>
                <a:lnTo>
                  <a:pt x="1590802" y="31750"/>
                </a:lnTo>
                <a:lnTo>
                  <a:pt x="1590802" y="44450"/>
                </a:lnTo>
                <a:lnTo>
                  <a:pt x="1628902" y="44450"/>
                </a:lnTo>
                <a:lnTo>
                  <a:pt x="1628902" y="31750"/>
                </a:lnTo>
                <a:close/>
              </a:path>
              <a:path w="2543809" h="76200">
                <a:moveTo>
                  <a:pt x="1578102" y="31750"/>
                </a:moveTo>
                <a:lnTo>
                  <a:pt x="1540002" y="31750"/>
                </a:lnTo>
                <a:lnTo>
                  <a:pt x="1540002" y="44450"/>
                </a:lnTo>
                <a:lnTo>
                  <a:pt x="1578102" y="44450"/>
                </a:lnTo>
                <a:lnTo>
                  <a:pt x="1578102" y="31750"/>
                </a:lnTo>
                <a:close/>
              </a:path>
              <a:path w="2543809" h="76200">
                <a:moveTo>
                  <a:pt x="1527302" y="31750"/>
                </a:moveTo>
                <a:lnTo>
                  <a:pt x="1489202" y="31750"/>
                </a:lnTo>
                <a:lnTo>
                  <a:pt x="1489202" y="44450"/>
                </a:lnTo>
                <a:lnTo>
                  <a:pt x="1527302" y="44450"/>
                </a:lnTo>
                <a:lnTo>
                  <a:pt x="1527302" y="31750"/>
                </a:lnTo>
                <a:close/>
              </a:path>
              <a:path w="2543809" h="76200">
                <a:moveTo>
                  <a:pt x="1476502" y="31750"/>
                </a:moveTo>
                <a:lnTo>
                  <a:pt x="1438402" y="31750"/>
                </a:lnTo>
                <a:lnTo>
                  <a:pt x="1438402" y="44450"/>
                </a:lnTo>
                <a:lnTo>
                  <a:pt x="1476502" y="44450"/>
                </a:lnTo>
                <a:lnTo>
                  <a:pt x="1476502" y="31750"/>
                </a:lnTo>
                <a:close/>
              </a:path>
              <a:path w="2543809" h="76200">
                <a:moveTo>
                  <a:pt x="1425702" y="31750"/>
                </a:moveTo>
                <a:lnTo>
                  <a:pt x="1387602" y="31750"/>
                </a:lnTo>
                <a:lnTo>
                  <a:pt x="1387602" y="44450"/>
                </a:lnTo>
                <a:lnTo>
                  <a:pt x="1425702" y="44450"/>
                </a:lnTo>
                <a:lnTo>
                  <a:pt x="1425702" y="31750"/>
                </a:lnTo>
                <a:close/>
              </a:path>
              <a:path w="2543809" h="76200">
                <a:moveTo>
                  <a:pt x="1374902" y="31750"/>
                </a:moveTo>
                <a:lnTo>
                  <a:pt x="1336802" y="31750"/>
                </a:lnTo>
                <a:lnTo>
                  <a:pt x="1336802" y="44450"/>
                </a:lnTo>
                <a:lnTo>
                  <a:pt x="1374902" y="44450"/>
                </a:lnTo>
                <a:lnTo>
                  <a:pt x="1374902" y="31750"/>
                </a:lnTo>
                <a:close/>
              </a:path>
              <a:path w="2543809" h="76200">
                <a:moveTo>
                  <a:pt x="1324102" y="31750"/>
                </a:moveTo>
                <a:lnTo>
                  <a:pt x="1286002" y="31750"/>
                </a:lnTo>
                <a:lnTo>
                  <a:pt x="1286002" y="44450"/>
                </a:lnTo>
                <a:lnTo>
                  <a:pt x="1324102" y="44450"/>
                </a:lnTo>
                <a:lnTo>
                  <a:pt x="1324102" y="31750"/>
                </a:lnTo>
                <a:close/>
              </a:path>
              <a:path w="2543809" h="76200">
                <a:moveTo>
                  <a:pt x="1273302" y="31750"/>
                </a:moveTo>
                <a:lnTo>
                  <a:pt x="1235202" y="31750"/>
                </a:lnTo>
                <a:lnTo>
                  <a:pt x="1235202" y="44450"/>
                </a:lnTo>
                <a:lnTo>
                  <a:pt x="1273302" y="44450"/>
                </a:lnTo>
                <a:lnTo>
                  <a:pt x="1273302" y="31750"/>
                </a:lnTo>
                <a:close/>
              </a:path>
              <a:path w="2543809" h="76200">
                <a:moveTo>
                  <a:pt x="1222502" y="31750"/>
                </a:moveTo>
                <a:lnTo>
                  <a:pt x="1184402" y="31750"/>
                </a:lnTo>
                <a:lnTo>
                  <a:pt x="1184402" y="44450"/>
                </a:lnTo>
                <a:lnTo>
                  <a:pt x="1222502" y="44450"/>
                </a:lnTo>
                <a:lnTo>
                  <a:pt x="1222502" y="31750"/>
                </a:lnTo>
                <a:close/>
              </a:path>
              <a:path w="2543809" h="76200">
                <a:moveTo>
                  <a:pt x="1171702" y="31750"/>
                </a:moveTo>
                <a:lnTo>
                  <a:pt x="1133602" y="31750"/>
                </a:lnTo>
                <a:lnTo>
                  <a:pt x="1133602" y="44450"/>
                </a:lnTo>
                <a:lnTo>
                  <a:pt x="1171702" y="44450"/>
                </a:lnTo>
                <a:lnTo>
                  <a:pt x="1171702" y="31750"/>
                </a:lnTo>
                <a:close/>
              </a:path>
              <a:path w="2543809" h="76200">
                <a:moveTo>
                  <a:pt x="1120902" y="31750"/>
                </a:moveTo>
                <a:lnTo>
                  <a:pt x="1082802" y="31750"/>
                </a:lnTo>
                <a:lnTo>
                  <a:pt x="1082802" y="44450"/>
                </a:lnTo>
                <a:lnTo>
                  <a:pt x="1120902" y="44450"/>
                </a:lnTo>
                <a:lnTo>
                  <a:pt x="1120902" y="31750"/>
                </a:lnTo>
                <a:close/>
              </a:path>
              <a:path w="2543809" h="76200">
                <a:moveTo>
                  <a:pt x="1070102" y="31750"/>
                </a:moveTo>
                <a:lnTo>
                  <a:pt x="1032001" y="31750"/>
                </a:lnTo>
                <a:lnTo>
                  <a:pt x="1032001" y="44450"/>
                </a:lnTo>
                <a:lnTo>
                  <a:pt x="1070102" y="44450"/>
                </a:lnTo>
                <a:lnTo>
                  <a:pt x="1070102" y="31750"/>
                </a:lnTo>
                <a:close/>
              </a:path>
              <a:path w="2543809" h="76200">
                <a:moveTo>
                  <a:pt x="1019301" y="31750"/>
                </a:moveTo>
                <a:lnTo>
                  <a:pt x="981201" y="31750"/>
                </a:lnTo>
                <a:lnTo>
                  <a:pt x="981201" y="44450"/>
                </a:lnTo>
                <a:lnTo>
                  <a:pt x="1019301" y="44450"/>
                </a:lnTo>
                <a:lnTo>
                  <a:pt x="1019301" y="31750"/>
                </a:lnTo>
                <a:close/>
              </a:path>
              <a:path w="2543809" h="76200">
                <a:moveTo>
                  <a:pt x="968501" y="31750"/>
                </a:moveTo>
                <a:lnTo>
                  <a:pt x="930401" y="31750"/>
                </a:lnTo>
                <a:lnTo>
                  <a:pt x="930401" y="44450"/>
                </a:lnTo>
                <a:lnTo>
                  <a:pt x="968501" y="44450"/>
                </a:lnTo>
                <a:lnTo>
                  <a:pt x="968501" y="31750"/>
                </a:lnTo>
                <a:close/>
              </a:path>
              <a:path w="2543809" h="76200">
                <a:moveTo>
                  <a:pt x="917701" y="31750"/>
                </a:moveTo>
                <a:lnTo>
                  <a:pt x="879601" y="31750"/>
                </a:lnTo>
                <a:lnTo>
                  <a:pt x="879601" y="44450"/>
                </a:lnTo>
                <a:lnTo>
                  <a:pt x="917701" y="44450"/>
                </a:lnTo>
                <a:lnTo>
                  <a:pt x="917701" y="31750"/>
                </a:lnTo>
                <a:close/>
              </a:path>
              <a:path w="2543809" h="76200">
                <a:moveTo>
                  <a:pt x="866901" y="31750"/>
                </a:moveTo>
                <a:lnTo>
                  <a:pt x="828801" y="31750"/>
                </a:lnTo>
                <a:lnTo>
                  <a:pt x="828801" y="44450"/>
                </a:lnTo>
                <a:lnTo>
                  <a:pt x="866901" y="44450"/>
                </a:lnTo>
                <a:lnTo>
                  <a:pt x="866901" y="31750"/>
                </a:lnTo>
                <a:close/>
              </a:path>
              <a:path w="2543809" h="76200">
                <a:moveTo>
                  <a:pt x="816101" y="31750"/>
                </a:moveTo>
                <a:lnTo>
                  <a:pt x="778001" y="31750"/>
                </a:lnTo>
                <a:lnTo>
                  <a:pt x="778001" y="44450"/>
                </a:lnTo>
                <a:lnTo>
                  <a:pt x="816101" y="44450"/>
                </a:lnTo>
                <a:lnTo>
                  <a:pt x="816101" y="31750"/>
                </a:lnTo>
                <a:close/>
              </a:path>
              <a:path w="2543809" h="76200">
                <a:moveTo>
                  <a:pt x="765301" y="31750"/>
                </a:moveTo>
                <a:lnTo>
                  <a:pt x="727201" y="31750"/>
                </a:lnTo>
                <a:lnTo>
                  <a:pt x="727201" y="44450"/>
                </a:lnTo>
                <a:lnTo>
                  <a:pt x="765301" y="44450"/>
                </a:lnTo>
                <a:lnTo>
                  <a:pt x="765301" y="31750"/>
                </a:lnTo>
                <a:close/>
              </a:path>
              <a:path w="2543809" h="76200">
                <a:moveTo>
                  <a:pt x="714501" y="31750"/>
                </a:moveTo>
                <a:lnTo>
                  <a:pt x="676401" y="31750"/>
                </a:lnTo>
                <a:lnTo>
                  <a:pt x="676401" y="44450"/>
                </a:lnTo>
                <a:lnTo>
                  <a:pt x="714501" y="44450"/>
                </a:lnTo>
                <a:lnTo>
                  <a:pt x="714501" y="31750"/>
                </a:lnTo>
                <a:close/>
              </a:path>
              <a:path w="2543809" h="76200">
                <a:moveTo>
                  <a:pt x="663701" y="31750"/>
                </a:moveTo>
                <a:lnTo>
                  <a:pt x="625601" y="31750"/>
                </a:lnTo>
                <a:lnTo>
                  <a:pt x="625601" y="44450"/>
                </a:lnTo>
                <a:lnTo>
                  <a:pt x="663701" y="44450"/>
                </a:lnTo>
                <a:lnTo>
                  <a:pt x="663701" y="31750"/>
                </a:lnTo>
                <a:close/>
              </a:path>
              <a:path w="2543809" h="76200">
                <a:moveTo>
                  <a:pt x="612901" y="31750"/>
                </a:moveTo>
                <a:lnTo>
                  <a:pt x="574801" y="31750"/>
                </a:lnTo>
                <a:lnTo>
                  <a:pt x="574801" y="44450"/>
                </a:lnTo>
                <a:lnTo>
                  <a:pt x="612901" y="44450"/>
                </a:lnTo>
                <a:lnTo>
                  <a:pt x="612901" y="31750"/>
                </a:lnTo>
                <a:close/>
              </a:path>
              <a:path w="2543809" h="76200">
                <a:moveTo>
                  <a:pt x="562101" y="31750"/>
                </a:moveTo>
                <a:lnTo>
                  <a:pt x="524001" y="31750"/>
                </a:lnTo>
                <a:lnTo>
                  <a:pt x="524001" y="44450"/>
                </a:lnTo>
                <a:lnTo>
                  <a:pt x="562101" y="44450"/>
                </a:lnTo>
                <a:lnTo>
                  <a:pt x="562101" y="31750"/>
                </a:lnTo>
                <a:close/>
              </a:path>
              <a:path w="2543809" h="76200">
                <a:moveTo>
                  <a:pt x="511301" y="31750"/>
                </a:moveTo>
                <a:lnTo>
                  <a:pt x="473201" y="31750"/>
                </a:lnTo>
                <a:lnTo>
                  <a:pt x="473201" y="44450"/>
                </a:lnTo>
                <a:lnTo>
                  <a:pt x="511301" y="44450"/>
                </a:lnTo>
                <a:lnTo>
                  <a:pt x="511301" y="31750"/>
                </a:lnTo>
                <a:close/>
              </a:path>
              <a:path w="2543809" h="76200">
                <a:moveTo>
                  <a:pt x="460501" y="31750"/>
                </a:moveTo>
                <a:lnTo>
                  <a:pt x="422401" y="31750"/>
                </a:lnTo>
                <a:lnTo>
                  <a:pt x="422401" y="44450"/>
                </a:lnTo>
                <a:lnTo>
                  <a:pt x="460501" y="44450"/>
                </a:lnTo>
                <a:lnTo>
                  <a:pt x="460501" y="31750"/>
                </a:lnTo>
                <a:close/>
              </a:path>
              <a:path w="2543809" h="76200">
                <a:moveTo>
                  <a:pt x="409701" y="31750"/>
                </a:moveTo>
                <a:lnTo>
                  <a:pt x="371601" y="31750"/>
                </a:lnTo>
                <a:lnTo>
                  <a:pt x="371601" y="44450"/>
                </a:lnTo>
                <a:lnTo>
                  <a:pt x="409701" y="44450"/>
                </a:lnTo>
                <a:lnTo>
                  <a:pt x="409701" y="31750"/>
                </a:lnTo>
                <a:close/>
              </a:path>
              <a:path w="2543809" h="76200">
                <a:moveTo>
                  <a:pt x="358901" y="31750"/>
                </a:moveTo>
                <a:lnTo>
                  <a:pt x="320801" y="31750"/>
                </a:lnTo>
                <a:lnTo>
                  <a:pt x="320801" y="44450"/>
                </a:lnTo>
                <a:lnTo>
                  <a:pt x="358901" y="44450"/>
                </a:lnTo>
                <a:lnTo>
                  <a:pt x="358901" y="31750"/>
                </a:lnTo>
                <a:close/>
              </a:path>
              <a:path w="2543809" h="76200">
                <a:moveTo>
                  <a:pt x="308101" y="31750"/>
                </a:moveTo>
                <a:lnTo>
                  <a:pt x="270001" y="31750"/>
                </a:lnTo>
                <a:lnTo>
                  <a:pt x="270001" y="44450"/>
                </a:lnTo>
                <a:lnTo>
                  <a:pt x="308101" y="44450"/>
                </a:lnTo>
                <a:lnTo>
                  <a:pt x="308101" y="31750"/>
                </a:lnTo>
                <a:close/>
              </a:path>
              <a:path w="2543809" h="76200">
                <a:moveTo>
                  <a:pt x="257301" y="31750"/>
                </a:moveTo>
                <a:lnTo>
                  <a:pt x="219201" y="31750"/>
                </a:lnTo>
                <a:lnTo>
                  <a:pt x="219201" y="44450"/>
                </a:lnTo>
                <a:lnTo>
                  <a:pt x="257301" y="44450"/>
                </a:lnTo>
                <a:lnTo>
                  <a:pt x="257301" y="31750"/>
                </a:lnTo>
                <a:close/>
              </a:path>
              <a:path w="2543809" h="76200">
                <a:moveTo>
                  <a:pt x="206501" y="31750"/>
                </a:moveTo>
                <a:lnTo>
                  <a:pt x="168401" y="31750"/>
                </a:lnTo>
                <a:lnTo>
                  <a:pt x="168401" y="44450"/>
                </a:lnTo>
                <a:lnTo>
                  <a:pt x="206501" y="44450"/>
                </a:lnTo>
                <a:lnTo>
                  <a:pt x="206501" y="31750"/>
                </a:lnTo>
                <a:close/>
              </a:path>
              <a:path w="2543809" h="76200">
                <a:moveTo>
                  <a:pt x="155701" y="31750"/>
                </a:moveTo>
                <a:lnTo>
                  <a:pt x="117601" y="31750"/>
                </a:lnTo>
                <a:lnTo>
                  <a:pt x="117601" y="44450"/>
                </a:lnTo>
                <a:lnTo>
                  <a:pt x="155701" y="44450"/>
                </a:lnTo>
                <a:lnTo>
                  <a:pt x="155701" y="31750"/>
                </a:lnTo>
                <a:close/>
              </a:path>
              <a:path w="2543809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2543809" h="76200">
                <a:moveTo>
                  <a:pt x="5410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54101" y="44450"/>
                </a:lnTo>
                <a:lnTo>
                  <a:pt x="54101" y="31750"/>
                </a:lnTo>
                <a:close/>
              </a:path>
              <a:path w="2543809" h="76200">
                <a:moveTo>
                  <a:pt x="66801" y="31750"/>
                </a:moveTo>
                <a:lnTo>
                  <a:pt x="54101" y="31750"/>
                </a:lnTo>
                <a:lnTo>
                  <a:pt x="54101" y="44450"/>
                </a:lnTo>
                <a:lnTo>
                  <a:pt x="66801" y="44450"/>
                </a:lnTo>
                <a:lnTo>
                  <a:pt x="66801" y="31750"/>
                </a:lnTo>
                <a:close/>
              </a:path>
              <a:path w="2543809" h="76200">
                <a:moveTo>
                  <a:pt x="74921" y="31750"/>
                </a:moveTo>
                <a:lnTo>
                  <a:pt x="66801" y="31750"/>
                </a:lnTo>
                <a:lnTo>
                  <a:pt x="66801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2543809" h="76200">
                <a:moveTo>
                  <a:pt x="104901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4921" y="44450"/>
                </a:lnTo>
                <a:lnTo>
                  <a:pt x="104901" y="44450"/>
                </a:lnTo>
                <a:lnTo>
                  <a:pt x="104901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941363"/>
                </a:lnTo>
                <a:lnTo>
                  <a:pt x="18558" y="948762"/>
                </a:lnTo>
                <a:lnTo>
                  <a:pt x="59006" y="965774"/>
                </a:lnTo>
                <a:lnTo>
                  <a:pt x="99114" y="983532"/>
                </a:lnTo>
                <a:lnTo>
                  <a:pt x="138873" y="1002030"/>
                </a:lnTo>
                <a:lnTo>
                  <a:pt x="178278" y="1021258"/>
                </a:lnTo>
                <a:lnTo>
                  <a:pt x="217321" y="1041210"/>
                </a:lnTo>
                <a:lnTo>
                  <a:pt x="255994" y="1061878"/>
                </a:lnTo>
                <a:lnTo>
                  <a:pt x="294291" y="1083254"/>
                </a:lnTo>
                <a:lnTo>
                  <a:pt x="332206" y="1105330"/>
                </a:lnTo>
                <a:lnTo>
                  <a:pt x="369730" y="1128098"/>
                </a:lnTo>
                <a:lnTo>
                  <a:pt x="406857" y="1151551"/>
                </a:lnTo>
                <a:lnTo>
                  <a:pt x="443579" y="1175681"/>
                </a:lnTo>
                <a:lnTo>
                  <a:pt x="479891" y="1200480"/>
                </a:lnTo>
                <a:lnTo>
                  <a:pt x="515784" y="1225941"/>
                </a:lnTo>
                <a:lnTo>
                  <a:pt x="551251" y="1252055"/>
                </a:lnTo>
                <a:lnTo>
                  <a:pt x="586287" y="1278815"/>
                </a:lnTo>
                <a:lnTo>
                  <a:pt x="620883" y="1306214"/>
                </a:lnTo>
                <a:lnTo>
                  <a:pt x="655032" y="1334243"/>
                </a:lnTo>
                <a:lnTo>
                  <a:pt x="688728" y="1362895"/>
                </a:lnTo>
                <a:lnTo>
                  <a:pt x="721963" y="1392162"/>
                </a:lnTo>
                <a:lnTo>
                  <a:pt x="754731" y="1422036"/>
                </a:lnTo>
                <a:lnTo>
                  <a:pt x="787024" y="1452509"/>
                </a:lnTo>
                <a:lnTo>
                  <a:pt x="818835" y="1483575"/>
                </a:lnTo>
                <a:lnTo>
                  <a:pt x="850158" y="1515224"/>
                </a:lnTo>
                <a:lnTo>
                  <a:pt x="880985" y="1547450"/>
                </a:lnTo>
                <a:lnTo>
                  <a:pt x="911309" y="1580245"/>
                </a:lnTo>
                <a:lnTo>
                  <a:pt x="941123" y="1613600"/>
                </a:lnTo>
                <a:lnTo>
                  <a:pt x="970420" y="1647508"/>
                </a:lnTo>
                <a:lnTo>
                  <a:pt x="999194" y="1681962"/>
                </a:lnTo>
                <a:lnTo>
                  <a:pt x="1027436" y="1716953"/>
                </a:lnTo>
                <a:lnTo>
                  <a:pt x="1055141" y="1752474"/>
                </a:lnTo>
                <a:lnTo>
                  <a:pt x="1082300" y="1788517"/>
                </a:lnTo>
                <a:lnTo>
                  <a:pt x="1108907" y="1825075"/>
                </a:lnTo>
                <a:lnTo>
                  <a:pt x="1134956" y="1862139"/>
                </a:lnTo>
                <a:lnTo>
                  <a:pt x="1160438" y="1899702"/>
                </a:lnTo>
                <a:lnTo>
                  <a:pt x="1185347" y="1937756"/>
                </a:lnTo>
                <a:lnTo>
                  <a:pt x="1209675" y="1976294"/>
                </a:lnTo>
                <a:lnTo>
                  <a:pt x="1233417" y="2015307"/>
                </a:lnTo>
                <a:lnTo>
                  <a:pt x="1256564" y="2054788"/>
                </a:lnTo>
                <a:lnTo>
                  <a:pt x="1279109" y="2094730"/>
                </a:lnTo>
                <a:lnTo>
                  <a:pt x="1301047" y="2135124"/>
                </a:lnTo>
                <a:lnTo>
                  <a:pt x="1322369" y="2175962"/>
                </a:lnTo>
                <a:lnTo>
                  <a:pt x="1343068" y="2217237"/>
                </a:lnTo>
                <a:lnTo>
                  <a:pt x="1363138" y="2258942"/>
                </a:lnTo>
                <a:lnTo>
                  <a:pt x="1382571" y="2301068"/>
                </a:lnTo>
                <a:lnTo>
                  <a:pt x="1401361" y="2343608"/>
                </a:lnTo>
                <a:lnTo>
                  <a:pt x="1419500" y="2386554"/>
                </a:lnTo>
                <a:lnTo>
                  <a:pt x="1436982" y="2429898"/>
                </a:lnTo>
                <a:lnTo>
                  <a:pt x="1453798" y="2473632"/>
                </a:lnTo>
                <a:lnTo>
                  <a:pt x="1469943" y="2517749"/>
                </a:lnTo>
                <a:lnTo>
                  <a:pt x="1485410" y="2562242"/>
                </a:lnTo>
                <a:lnTo>
                  <a:pt x="1500190" y="2607101"/>
                </a:lnTo>
                <a:lnTo>
                  <a:pt x="1514278" y="2652320"/>
                </a:lnTo>
                <a:lnTo>
                  <a:pt x="1527665" y="2697891"/>
                </a:lnTo>
                <a:lnTo>
                  <a:pt x="1540346" y="2743806"/>
                </a:lnTo>
                <a:lnTo>
                  <a:pt x="1552313" y="2790057"/>
                </a:lnTo>
                <a:lnTo>
                  <a:pt x="1563558" y="2836637"/>
                </a:lnTo>
                <a:lnTo>
                  <a:pt x="1574076" y="2883537"/>
                </a:lnTo>
                <a:lnTo>
                  <a:pt x="1583858" y="2930751"/>
                </a:lnTo>
                <a:lnTo>
                  <a:pt x="1592899" y="2978270"/>
                </a:lnTo>
                <a:lnTo>
                  <a:pt x="1601190" y="3026087"/>
                </a:lnTo>
                <a:lnTo>
                  <a:pt x="1608725" y="3074193"/>
                </a:lnTo>
                <a:lnTo>
                  <a:pt x="1615496" y="3122581"/>
                </a:lnTo>
                <a:lnTo>
                  <a:pt x="1621498" y="3171244"/>
                </a:lnTo>
                <a:lnTo>
                  <a:pt x="1626722" y="3220174"/>
                </a:lnTo>
                <a:lnTo>
                  <a:pt x="1631161" y="3269362"/>
                </a:lnTo>
                <a:lnTo>
                  <a:pt x="1634810" y="3318801"/>
                </a:lnTo>
                <a:lnTo>
                  <a:pt x="1637659" y="3368484"/>
                </a:lnTo>
                <a:lnTo>
                  <a:pt x="1639704" y="3418403"/>
                </a:lnTo>
                <a:lnTo>
                  <a:pt x="1640935" y="3468549"/>
                </a:lnTo>
                <a:lnTo>
                  <a:pt x="1641348" y="3518916"/>
                </a:lnTo>
                <a:lnTo>
                  <a:pt x="1640935" y="3569282"/>
                </a:lnTo>
                <a:lnTo>
                  <a:pt x="1639704" y="3619428"/>
                </a:lnTo>
                <a:lnTo>
                  <a:pt x="1637659" y="3669347"/>
                </a:lnTo>
                <a:lnTo>
                  <a:pt x="1634810" y="3719030"/>
                </a:lnTo>
                <a:lnTo>
                  <a:pt x="1631161" y="3768469"/>
                </a:lnTo>
                <a:lnTo>
                  <a:pt x="1626722" y="3817657"/>
                </a:lnTo>
                <a:lnTo>
                  <a:pt x="1621498" y="3866587"/>
                </a:lnTo>
                <a:lnTo>
                  <a:pt x="1615496" y="3915250"/>
                </a:lnTo>
                <a:lnTo>
                  <a:pt x="1608725" y="3963638"/>
                </a:lnTo>
                <a:lnTo>
                  <a:pt x="1601190" y="4011744"/>
                </a:lnTo>
                <a:lnTo>
                  <a:pt x="1592899" y="4059561"/>
                </a:lnTo>
                <a:lnTo>
                  <a:pt x="1583858" y="4107080"/>
                </a:lnTo>
                <a:lnTo>
                  <a:pt x="1574076" y="4154294"/>
                </a:lnTo>
                <a:lnTo>
                  <a:pt x="1563558" y="4201194"/>
                </a:lnTo>
                <a:lnTo>
                  <a:pt x="1552313" y="4247774"/>
                </a:lnTo>
                <a:lnTo>
                  <a:pt x="1540346" y="4294025"/>
                </a:lnTo>
                <a:lnTo>
                  <a:pt x="1527665" y="4339940"/>
                </a:lnTo>
                <a:lnTo>
                  <a:pt x="1514278" y="4385511"/>
                </a:lnTo>
                <a:lnTo>
                  <a:pt x="1500190" y="4430730"/>
                </a:lnTo>
                <a:lnTo>
                  <a:pt x="1485410" y="4475589"/>
                </a:lnTo>
                <a:lnTo>
                  <a:pt x="1469943" y="4520082"/>
                </a:lnTo>
                <a:lnTo>
                  <a:pt x="1453798" y="4564199"/>
                </a:lnTo>
                <a:lnTo>
                  <a:pt x="1436982" y="4607933"/>
                </a:lnTo>
                <a:lnTo>
                  <a:pt x="1419500" y="4651277"/>
                </a:lnTo>
                <a:lnTo>
                  <a:pt x="1401361" y="4694223"/>
                </a:lnTo>
                <a:lnTo>
                  <a:pt x="1382571" y="4736763"/>
                </a:lnTo>
                <a:lnTo>
                  <a:pt x="1363138" y="4778889"/>
                </a:lnTo>
                <a:lnTo>
                  <a:pt x="1343068" y="4820594"/>
                </a:lnTo>
                <a:lnTo>
                  <a:pt x="1322369" y="4861869"/>
                </a:lnTo>
                <a:lnTo>
                  <a:pt x="1301047" y="4902708"/>
                </a:lnTo>
                <a:lnTo>
                  <a:pt x="1279109" y="4943101"/>
                </a:lnTo>
                <a:lnTo>
                  <a:pt x="1256564" y="4983043"/>
                </a:lnTo>
                <a:lnTo>
                  <a:pt x="1233417" y="5022524"/>
                </a:lnTo>
                <a:lnTo>
                  <a:pt x="1209675" y="5061537"/>
                </a:lnTo>
                <a:lnTo>
                  <a:pt x="1185347" y="5100075"/>
                </a:lnTo>
                <a:lnTo>
                  <a:pt x="1160438" y="5138129"/>
                </a:lnTo>
                <a:lnTo>
                  <a:pt x="1134956" y="5175692"/>
                </a:lnTo>
                <a:lnTo>
                  <a:pt x="1108907" y="5212756"/>
                </a:lnTo>
                <a:lnTo>
                  <a:pt x="1082300" y="5249314"/>
                </a:lnTo>
                <a:lnTo>
                  <a:pt x="1055141" y="5285357"/>
                </a:lnTo>
                <a:lnTo>
                  <a:pt x="1027436" y="5320878"/>
                </a:lnTo>
                <a:lnTo>
                  <a:pt x="999194" y="5355869"/>
                </a:lnTo>
                <a:lnTo>
                  <a:pt x="970420" y="5390323"/>
                </a:lnTo>
                <a:lnTo>
                  <a:pt x="941123" y="5424231"/>
                </a:lnTo>
                <a:lnTo>
                  <a:pt x="911309" y="5457586"/>
                </a:lnTo>
                <a:lnTo>
                  <a:pt x="880985" y="5490381"/>
                </a:lnTo>
                <a:lnTo>
                  <a:pt x="850158" y="5522607"/>
                </a:lnTo>
                <a:lnTo>
                  <a:pt x="818835" y="5554256"/>
                </a:lnTo>
                <a:lnTo>
                  <a:pt x="787024" y="5585322"/>
                </a:lnTo>
                <a:lnTo>
                  <a:pt x="754731" y="5615795"/>
                </a:lnTo>
                <a:lnTo>
                  <a:pt x="721963" y="5645669"/>
                </a:lnTo>
                <a:lnTo>
                  <a:pt x="688728" y="5674936"/>
                </a:lnTo>
                <a:lnTo>
                  <a:pt x="655032" y="5703588"/>
                </a:lnTo>
                <a:lnTo>
                  <a:pt x="620883" y="5731617"/>
                </a:lnTo>
                <a:lnTo>
                  <a:pt x="586287" y="5759016"/>
                </a:lnTo>
                <a:lnTo>
                  <a:pt x="551251" y="5785776"/>
                </a:lnTo>
                <a:lnTo>
                  <a:pt x="515784" y="5811890"/>
                </a:lnTo>
                <a:lnTo>
                  <a:pt x="479891" y="5837351"/>
                </a:lnTo>
                <a:lnTo>
                  <a:pt x="443579" y="5862150"/>
                </a:lnTo>
                <a:lnTo>
                  <a:pt x="406857" y="5886280"/>
                </a:lnTo>
                <a:lnTo>
                  <a:pt x="369730" y="5909733"/>
                </a:lnTo>
                <a:lnTo>
                  <a:pt x="332206" y="5932501"/>
                </a:lnTo>
                <a:lnTo>
                  <a:pt x="294291" y="5954577"/>
                </a:lnTo>
                <a:lnTo>
                  <a:pt x="255994" y="5975953"/>
                </a:lnTo>
                <a:lnTo>
                  <a:pt x="217321" y="5996621"/>
                </a:lnTo>
                <a:lnTo>
                  <a:pt x="178278" y="6016573"/>
                </a:lnTo>
                <a:lnTo>
                  <a:pt x="138873" y="6035801"/>
                </a:lnTo>
                <a:lnTo>
                  <a:pt x="99114" y="6054299"/>
                </a:lnTo>
                <a:lnTo>
                  <a:pt x="59006" y="6072057"/>
                </a:lnTo>
                <a:lnTo>
                  <a:pt x="18558" y="6089069"/>
                </a:lnTo>
                <a:lnTo>
                  <a:pt x="0" y="6096468"/>
                </a:lnTo>
                <a:lnTo>
                  <a:pt x="0" y="6857997"/>
                </a:lnTo>
                <a:lnTo>
                  <a:pt x="12192000" y="685799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54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10971"/>
            <a:ext cx="1681480" cy="5228590"/>
          </a:xfrm>
          <a:custGeom>
            <a:avLst/>
            <a:gdLst/>
            <a:ahLst/>
            <a:cxnLst/>
            <a:rect l="l" t="t" r="r" b="b"/>
            <a:pathLst>
              <a:path w="1681480" h="5228590">
                <a:moveTo>
                  <a:pt x="3808" y="60578"/>
                </a:moveTo>
                <a:lnTo>
                  <a:pt x="0" y="69326"/>
                </a:lnTo>
                <a:lnTo>
                  <a:pt x="0" y="73269"/>
                </a:lnTo>
                <a:lnTo>
                  <a:pt x="102340" y="117601"/>
                </a:lnTo>
                <a:lnTo>
                  <a:pt x="210896" y="171703"/>
                </a:lnTo>
                <a:lnTo>
                  <a:pt x="217081" y="160019"/>
                </a:lnTo>
                <a:lnTo>
                  <a:pt x="107914" y="105663"/>
                </a:lnTo>
                <a:lnTo>
                  <a:pt x="3808" y="60578"/>
                </a:lnTo>
                <a:close/>
              </a:path>
              <a:path w="1681480" h="5228590">
                <a:moveTo>
                  <a:pt x="19569" y="24256"/>
                </a:moveTo>
                <a:lnTo>
                  <a:pt x="9062" y="48387"/>
                </a:lnTo>
                <a:lnTo>
                  <a:pt x="113487" y="93725"/>
                </a:lnTo>
                <a:lnTo>
                  <a:pt x="223265" y="148336"/>
                </a:lnTo>
                <a:lnTo>
                  <a:pt x="236156" y="125349"/>
                </a:lnTo>
                <a:lnTo>
                  <a:pt x="235648" y="124967"/>
                </a:lnTo>
                <a:lnTo>
                  <a:pt x="124635" y="69723"/>
                </a:lnTo>
                <a:lnTo>
                  <a:pt x="19569" y="24256"/>
                </a:lnTo>
                <a:close/>
              </a:path>
              <a:path w="1681480" h="5228590">
                <a:moveTo>
                  <a:pt x="30076" y="0"/>
                </a:moveTo>
                <a:lnTo>
                  <a:pt x="24822" y="12064"/>
                </a:lnTo>
                <a:lnTo>
                  <a:pt x="130213" y="57784"/>
                </a:lnTo>
                <a:lnTo>
                  <a:pt x="241833" y="113283"/>
                </a:lnTo>
                <a:lnTo>
                  <a:pt x="242646" y="113791"/>
                </a:lnTo>
                <a:lnTo>
                  <a:pt x="249123" y="102234"/>
                </a:lnTo>
                <a:lnTo>
                  <a:pt x="248018" y="101600"/>
                </a:lnTo>
                <a:lnTo>
                  <a:pt x="135788" y="45846"/>
                </a:lnTo>
                <a:lnTo>
                  <a:pt x="30076" y="0"/>
                </a:lnTo>
                <a:close/>
              </a:path>
              <a:path w="1681480" h="5228590">
                <a:moveTo>
                  <a:pt x="285800" y="198627"/>
                </a:moveTo>
                <a:lnTo>
                  <a:pt x="279336" y="210184"/>
                </a:lnTo>
                <a:lnTo>
                  <a:pt x="316674" y="231139"/>
                </a:lnTo>
                <a:lnTo>
                  <a:pt x="419265" y="296163"/>
                </a:lnTo>
                <a:lnTo>
                  <a:pt x="476021" y="336168"/>
                </a:lnTo>
                <a:lnTo>
                  <a:pt x="483628" y="325374"/>
                </a:lnTo>
                <a:lnTo>
                  <a:pt x="426605" y="285114"/>
                </a:lnTo>
                <a:lnTo>
                  <a:pt x="323443" y="219837"/>
                </a:lnTo>
                <a:lnTo>
                  <a:pt x="285800" y="198627"/>
                </a:lnTo>
                <a:close/>
              </a:path>
              <a:path w="1681480" h="5228590">
                <a:moveTo>
                  <a:pt x="305231" y="164211"/>
                </a:moveTo>
                <a:lnTo>
                  <a:pt x="292277" y="187198"/>
                </a:lnTo>
                <a:lnTo>
                  <a:pt x="330225" y="208533"/>
                </a:lnTo>
                <a:lnTo>
                  <a:pt x="433946" y="274192"/>
                </a:lnTo>
                <a:lnTo>
                  <a:pt x="491248" y="314578"/>
                </a:lnTo>
                <a:lnTo>
                  <a:pt x="506463" y="292988"/>
                </a:lnTo>
                <a:lnTo>
                  <a:pt x="448640" y="252221"/>
                </a:lnTo>
                <a:lnTo>
                  <a:pt x="343763" y="185800"/>
                </a:lnTo>
                <a:lnTo>
                  <a:pt x="305231" y="164211"/>
                </a:lnTo>
                <a:close/>
              </a:path>
              <a:path w="1681480" h="5228590">
                <a:moveTo>
                  <a:pt x="318185" y="141096"/>
                </a:moveTo>
                <a:lnTo>
                  <a:pt x="311708" y="152653"/>
                </a:lnTo>
                <a:lnTo>
                  <a:pt x="350545" y="174498"/>
                </a:lnTo>
                <a:lnTo>
                  <a:pt x="455980" y="241173"/>
                </a:lnTo>
                <a:lnTo>
                  <a:pt x="514083" y="282193"/>
                </a:lnTo>
                <a:lnTo>
                  <a:pt x="521690" y="271399"/>
                </a:lnTo>
                <a:lnTo>
                  <a:pt x="463321" y="230250"/>
                </a:lnTo>
                <a:lnTo>
                  <a:pt x="357314" y="163194"/>
                </a:lnTo>
                <a:lnTo>
                  <a:pt x="318185" y="141096"/>
                </a:lnTo>
                <a:close/>
              </a:path>
              <a:path w="1681480" h="5228590">
                <a:moveTo>
                  <a:pt x="546569" y="371348"/>
                </a:moveTo>
                <a:lnTo>
                  <a:pt x="538429" y="381634"/>
                </a:lnTo>
                <a:lnTo>
                  <a:pt x="614997" y="441578"/>
                </a:lnTo>
                <a:lnTo>
                  <a:pt x="707732" y="521715"/>
                </a:lnTo>
                <a:lnTo>
                  <a:pt x="717956" y="531494"/>
                </a:lnTo>
                <a:lnTo>
                  <a:pt x="727062" y="521842"/>
                </a:lnTo>
                <a:lnTo>
                  <a:pt x="716622" y="511937"/>
                </a:lnTo>
                <a:lnTo>
                  <a:pt x="623392" y="431418"/>
                </a:lnTo>
                <a:lnTo>
                  <a:pt x="546569" y="371348"/>
                </a:lnTo>
                <a:close/>
              </a:path>
              <a:path w="1681480" h="5228590">
                <a:moveTo>
                  <a:pt x="570992" y="340105"/>
                </a:moveTo>
                <a:lnTo>
                  <a:pt x="554710" y="360933"/>
                </a:lnTo>
                <a:lnTo>
                  <a:pt x="631786" y="421258"/>
                </a:lnTo>
                <a:lnTo>
                  <a:pt x="725500" y="502157"/>
                </a:lnTo>
                <a:lnTo>
                  <a:pt x="736180" y="512317"/>
                </a:lnTo>
                <a:lnTo>
                  <a:pt x="754418" y="493140"/>
                </a:lnTo>
                <a:lnTo>
                  <a:pt x="743254" y="482600"/>
                </a:lnTo>
                <a:lnTo>
                  <a:pt x="648563" y="400812"/>
                </a:lnTo>
                <a:lnTo>
                  <a:pt x="570992" y="340105"/>
                </a:lnTo>
                <a:close/>
              </a:path>
              <a:path w="1681480" h="5228590">
                <a:moveTo>
                  <a:pt x="587273" y="319277"/>
                </a:moveTo>
                <a:lnTo>
                  <a:pt x="579132" y="329691"/>
                </a:lnTo>
                <a:lnTo>
                  <a:pt x="656958" y="390651"/>
                </a:lnTo>
                <a:lnTo>
                  <a:pt x="752132" y="472820"/>
                </a:lnTo>
                <a:lnTo>
                  <a:pt x="763524" y="483615"/>
                </a:lnTo>
                <a:lnTo>
                  <a:pt x="772642" y="474090"/>
                </a:lnTo>
                <a:lnTo>
                  <a:pt x="761009" y="463041"/>
                </a:lnTo>
                <a:lnTo>
                  <a:pt x="665353" y="380364"/>
                </a:lnTo>
                <a:lnTo>
                  <a:pt x="587273" y="319277"/>
                </a:lnTo>
                <a:close/>
              </a:path>
              <a:path w="1681480" h="5228590">
                <a:moveTo>
                  <a:pt x="784415" y="576579"/>
                </a:moveTo>
                <a:lnTo>
                  <a:pt x="775296" y="586104"/>
                </a:lnTo>
                <a:lnTo>
                  <a:pt x="796747" y="606551"/>
                </a:lnTo>
                <a:lnTo>
                  <a:pt x="882015" y="695959"/>
                </a:lnTo>
                <a:lnTo>
                  <a:pt x="934897" y="757046"/>
                </a:lnTo>
                <a:lnTo>
                  <a:pt x="944892" y="748411"/>
                </a:lnTo>
                <a:lnTo>
                  <a:pt x="891794" y="687069"/>
                </a:lnTo>
                <a:lnTo>
                  <a:pt x="806081" y="597280"/>
                </a:lnTo>
                <a:lnTo>
                  <a:pt x="784415" y="576579"/>
                </a:lnTo>
                <a:close/>
              </a:path>
              <a:path w="1681480" h="5228590">
                <a:moveTo>
                  <a:pt x="811758" y="547877"/>
                </a:moveTo>
                <a:lnTo>
                  <a:pt x="793534" y="567054"/>
                </a:lnTo>
                <a:lnTo>
                  <a:pt x="815428" y="587882"/>
                </a:lnTo>
                <a:lnTo>
                  <a:pt x="901572" y="678179"/>
                </a:lnTo>
                <a:lnTo>
                  <a:pt x="954874" y="739775"/>
                </a:lnTo>
                <a:lnTo>
                  <a:pt x="974839" y="722502"/>
                </a:lnTo>
                <a:lnTo>
                  <a:pt x="921131" y="660400"/>
                </a:lnTo>
                <a:lnTo>
                  <a:pt x="834110" y="569213"/>
                </a:lnTo>
                <a:lnTo>
                  <a:pt x="811758" y="547877"/>
                </a:lnTo>
                <a:close/>
              </a:path>
              <a:path w="1681480" h="5228590">
                <a:moveTo>
                  <a:pt x="829995" y="528827"/>
                </a:moveTo>
                <a:lnTo>
                  <a:pt x="820877" y="538352"/>
                </a:lnTo>
                <a:lnTo>
                  <a:pt x="843457" y="559815"/>
                </a:lnTo>
                <a:lnTo>
                  <a:pt x="930910" y="651509"/>
                </a:lnTo>
                <a:lnTo>
                  <a:pt x="984821" y="713866"/>
                </a:lnTo>
                <a:lnTo>
                  <a:pt x="994803" y="705103"/>
                </a:lnTo>
                <a:lnTo>
                  <a:pt x="940676" y="642619"/>
                </a:lnTo>
                <a:lnTo>
                  <a:pt x="852792" y="550544"/>
                </a:lnTo>
                <a:lnTo>
                  <a:pt x="829995" y="528827"/>
                </a:lnTo>
                <a:close/>
              </a:path>
              <a:path w="1681480" h="5228590">
                <a:moveTo>
                  <a:pt x="994740" y="808354"/>
                </a:moveTo>
                <a:lnTo>
                  <a:pt x="984377" y="816609"/>
                </a:lnTo>
                <a:lnTo>
                  <a:pt x="1040536" y="887856"/>
                </a:lnTo>
                <a:lnTo>
                  <a:pt x="1113459" y="989838"/>
                </a:lnTo>
                <a:lnTo>
                  <a:pt x="1123162" y="1004824"/>
                </a:lnTo>
                <a:lnTo>
                  <a:pt x="1134262" y="997712"/>
                </a:lnTo>
                <a:lnTo>
                  <a:pt x="1124381" y="982344"/>
                </a:lnTo>
                <a:lnTo>
                  <a:pt x="1051102" y="879855"/>
                </a:lnTo>
                <a:lnTo>
                  <a:pt x="994740" y="808354"/>
                </a:lnTo>
                <a:close/>
              </a:path>
              <a:path w="1681480" h="5228590">
                <a:moveTo>
                  <a:pt x="1025867" y="783843"/>
                </a:moveTo>
                <a:lnTo>
                  <a:pt x="1005116" y="800226"/>
                </a:lnTo>
                <a:lnTo>
                  <a:pt x="1061669" y="871981"/>
                </a:lnTo>
                <a:lnTo>
                  <a:pt x="1135316" y="974978"/>
                </a:lnTo>
                <a:lnTo>
                  <a:pt x="1145349" y="990473"/>
                </a:lnTo>
                <a:lnTo>
                  <a:pt x="1167549" y="976249"/>
                </a:lnTo>
                <a:lnTo>
                  <a:pt x="1157160" y="960119"/>
                </a:lnTo>
                <a:lnTo>
                  <a:pt x="1082789" y="856106"/>
                </a:lnTo>
                <a:lnTo>
                  <a:pt x="1025867" y="783843"/>
                </a:lnTo>
                <a:close/>
              </a:path>
              <a:path w="1681480" h="5228590">
                <a:moveTo>
                  <a:pt x="1046607" y="767461"/>
                </a:moveTo>
                <a:lnTo>
                  <a:pt x="1036231" y="775715"/>
                </a:lnTo>
                <a:lnTo>
                  <a:pt x="1093355" y="848105"/>
                </a:lnTo>
                <a:lnTo>
                  <a:pt x="1168095" y="952753"/>
                </a:lnTo>
                <a:lnTo>
                  <a:pt x="1178648" y="969009"/>
                </a:lnTo>
                <a:lnTo>
                  <a:pt x="1189736" y="961898"/>
                </a:lnTo>
                <a:lnTo>
                  <a:pt x="1179017" y="945261"/>
                </a:lnTo>
                <a:lnTo>
                  <a:pt x="1103922" y="840231"/>
                </a:lnTo>
                <a:lnTo>
                  <a:pt x="1046607" y="767461"/>
                </a:lnTo>
                <a:close/>
              </a:path>
              <a:path w="1681480" h="5228590">
                <a:moveTo>
                  <a:pt x="1177251" y="1064259"/>
                </a:moveTo>
                <a:lnTo>
                  <a:pt x="1166152" y="1071499"/>
                </a:lnTo>
                <a:lnTo>
                  <a:pt x="1181900" y="1095882"/>
                </a:lnTo>
                <a:lnTo>
                  <a:pt x="1245844" y="1205483"/>
                </a:lnTo>
                <a:lnTo>
                  <a:pt x="1282065" y="1274699"/>
                </a:lnTo>
                <a:lnTo>
                  <a:pt x="1293749" y="1268602"/>
                </a:lnTo>
                <a:lnTo>
                  <a:pt x="1257414" y="1199133"/>
                </a:lnTo>
                <a:lnTo>
                  <a:pt x="1193152" y="1088898"/>
                </a:lnTo>
                <a:lnTo>
                  <a:pt x="1177251" y="1064259"/>
                </a:lnTo>
                <a:close/>
              </a:path>
              <a:path w="1681480" h="5228590">
                <a:moveTo>
                  <a:pt x="1210538" y="1042796"/>
                </a:moveTo>
                <a:lnTo>
                  <a:pt x="1188339" y="1057148"/>
                </a:lnTo>
                <a:lnTo>
                  <a:pt x="1204417" y="1082039"/>
                </a:lnTo>
                <a:lnTo>
                  <a:pt x="1268971" y="1192783"/>
                </a:lnTo>
                <a:lnTo>
                  <a:pt x="1305433" y="1262506"/>
                </a:lnTo>
                <a:lnTo>
                  <a:pt x="1328801" y="1250314"/>
                </a:lnTo>
                <a:lnTo>
                  <a:pt x="1292098" y="1179956"/>
                </a:lnTo>
                <a:lnTo>
                  <a:pt x="1226934" y="1068196"/>
                </a:lnTo>
                <a:lnTo>
                  <a:pt x="1210538" y="1042796"/>
                </a:lnTo>
                <a:close/>
              </a:path>
              <a:path w="1681480" h="5228590">
                <a:moveTo>
                  <a:pt x="1232725" y="1028445"/>
                </a:moveTo>
                <a:lnTo>
                  <a:pt x="1221625" y="1035557"/>
                </a:lnTo>
                <a:lnTo>
                  <a:pt x="1238186" y="1061212"/>
                </a:lnTo>
                <a:lnTo>
                  <a:pt x="1303655" y="1173606"/>
                </a:lnTo>
                <a:lnTo>
                  <a:pt x="1340612" y="1244091"/>
                </a:lnTo>
                <a:lnTo>
                  <a:pt x="1352296" y="1237995"/>
                </a:lnTo>
                <a:lnTo>
                  <a:pt x="1315212" y="1167129"/>
                </a:lnTo>
                <a:lnTo>
                  <a:pt x="1249451" y="1054353"/>
                </a:lnTo>
                <a:lnTo>
                  <a:pt x="1232725" y="1028445"/>
                </a:lnTo>
                <a:close/>
              </a:path>
              <a:path w="1681480" h="5228590">
                <a:moveTo>
                  <a:pt x="1328801" y="1338326"/>
                </a:moveTo>
                <a:lnTo>
                  <a:pt x="1316736" y="1343914"/>
                </a:lnTo>
                <a:lnTo>
                  <a:pt x="1359281" y="1435227"/>
                </a:lnTo>
                <a:lnTo>
                  <a:pt x="1408557" y="1554988"/>
                </a:lnTo>
                <a:lnTo>
                  <a:pt x="1409827" y="1558670"/>
                </a:lnTo>
                <a:lnTo>
                  <a:pt x="1422273" y="1554226"/>
                </a:lnTo>
                <a:lnTo>
                  <a:pt x="1420876" y="1550289"/>
                </a:lnTo>
                <a:lnTo>
                  <a:pt x="1371346" y="1429892"/>
                </a:lnTo>
                <a:lnTo>
                  <a:pt x="1328801" y="1338326"/>
                </a:lnTo>
                <a:close/>
              </a:path>
              <a:path w="1681480" h="5228590">
                <a:moveTo>
                  <a:pt x="1364615" y="1321562"/>
                </a:moveTo>
                <a:lnTo>
                  <a:pt x="1340739" y="1332738"/>
                </a:lnTo>
                <a:lnTo>
                  <a:pt x="1383538" y="1424558"/>
                </a:lnTo>
                <a:lnTo>
                  <a:pt x="1433195" y="1545463"/>
                </a:lnTo>
                <a:lnTo>
                  <a:pt x="1434719" y="1549780"/>
                </a:lnTo>
                <a:lnTo>
                  <a:pt x="1459611" y="1540890"/>
                </a:lnTo>
                <a:lnTo>
                  <a:pt x="1457833" y="1536064"/>
                </a:lnTo>
                <a:lnTo>
                  <a:pt x="1407668" y="1414017"/>
                </a:lnTo>
                <a:lnTo>
                  <a:pt x="1364615" y="1321562"/>
                </a:lnTo>
                <a:close/>
              </a:path>
              <a:path w="1681480" h="5228590">
                <a:moveTo>
                  <a:pt x="1388618" y="1310513"/>
                </a:moveTo>
                <a:lnTo>
                  <a:pt x="1376680" y="1315974"/>
                </a:lnTo>
                <a:lnTo>
                  <a:pt x="1419860" y="1408683"/>
                </a:lnTo>
                <a:lnTo>
                  <a:pt x="1470152" y="1531239"/>
                </a:lnTo>
                <a:lnTo>
                  <a:pt x="1472057" y="1536445"/>
                </a:lnTo>
                <a:lnTo>
                  <a:pt x="1484503" y="1531874"/>
                </a:lnTo>
                <a:lnTo>
                  <a:pt x="1482471" y="1526539"/>
                </a:lnTo>
                <a:lnTo>
                  <a:pt x="1431925" y="1403477"/>
                </a:lnTo>
                <a:lnTo>
                  <a:pt x="1388618" y="1310513"/>
                </a:lnTo>
                <a:close/>
              </a:path>
              <a:path w="1681480" h="5228590">
                <a:moveTo>
                  <a:pt x="1448943" y="1628775"/>
                </a:moveTo>
                <a:lnTo>
                  <a:pt x="1436497" y="1633219"/>
                </a:lnTo>
                <a:lnTo>
                  <a:pt x="1452499" y="1677796"/>
                </a:lnTo>
                <a:lnTo>
                  <a:pt x="1491234" y="1803527"/>
                </a:lnTo>
                <a:lnTo>
                  <a:pt x="1504950" y="1856993"/>
                </a:lnTo>
                <a:lnTo>
                  <a:pt x="1517777" y="1853691"/>
                </a:lnTo>
                <a:lnTo>
                  <a:pt x="1503934" y="1799843"/>
                </a:lnTo>
                <a:lnTo>
                  <a:pt x="1465072" y="1673605"/>
                </a:lnTo>
                <a:lnTo>
                  <a:pt x="1448943" y="1628775"/>
                </a:lnTo>
                <a:close/>
              </a:path>
              <a:path w="1681480" h="5228590">
                <a:moveTo>
                  <a:pt x="1486281" y="1615439"/>
                </a:moveTo>
                <a:lnTo>
                  <a:pt x="1461389" y="1624329"/>
                </a:lnTo>
                <a:lnTo>
                  <a:pt x="1477518" y="1669414"/>
                </a:lnTo>
                <a:lnTo>
                  <a:pt x="1516634" y="1796288"/>
                </a:lnTo>
                <a:lnTo>
                  <a:pt x="1530604" y="1850389"/>
                </a:lnTo>
                <a:lnTo>
                  <a:pt x="1556131" y="1843786"/>
                </a:lnTo>
                <a:lnTo>
                  <a:pt x="1542034" y="1789049"/>
                </a:lnTo>
                <a:lnTo>
                  <a:pt x="1502664" y="1661032"/>
                </a:lnTo>
                <a:lnTo>
                  <a:pt x="1486281" y="1615439"/>
                </a:lnTo>
                <a:close/>
              </a:path>
              <a:path w="1681480" h="5228590">
                <a:moveTo>
                  <a:pt x="1511173" y="1606550"/>
                </a:moveTo>
                <a:lnTo>
                  <a:pt x="1498727" y="1610994"/>
                </a:lnTo>
                <a:lnTo>
                  <a:pt x="1515110" y="1656968"/>
                </a:lnTo>
                <a:lnTo>
                  <a:pt x="1554734" y="1785492"/>
                </a:lnTo>
                <a:lnTo>
                  <a:pt x="1568958" y="1840611"/>
                </a:lnTo>
                <a:lnTo>
                  <a:pt x="1581785" y="1837308"/>
                </a:lnTo>
                <a:lnTo>
                  <a:pt x="1567434" y="1781937"/>
                </a:lnTo>
                <a:lnTo>
                  <a:pt x="1527683" y="1652777"/>
                </a:lnTo>
                <a:lnTo>
                  <a:pt x="1511173" y="1606550"/>
                </a:lnTo>
                <a:close/>
              </a:path>
              <a:path w="1681480" h="5228590">
                <a:moveTo>
                  <a:pt x="1537208" y="1929256"/>
                </a:moveTo>
                <a:lnTo>
                  <a:pt x="1524254" y="1932051"/>
                </a:lnTo>
                <a:lnTo>
                  <a:pt x="1551686" y="2062606"/>
                </a:lnTo>
                <a:lnTo>
                  <a:pt x="1568196" y="2163826"/>
                </a:lnTo>
                <a:lnTo>
                  <a:pt x="1581277" y="2161666"/>
                </a:lnTo>
                <a:lnTo>
                  <a:pt x="1564640" y="2060193"/>
                </a:lnTo>
                <a:lnTo>
                  <a:pt x="1537208" y="1929256"/>
                </a:lnTo>
                <a:close/>
              </a:path>
              <a:path w="1681480" h="5228590">
                <a:moveTo>
                  <a:pt x="1576070" y="1921128"/>
                </a:moveTo>
                <a:lnTo>
                  <a:pt x="1550162" y="1926589"/>
                </a:lnTo>
                <a:lnTo>
                  <a:pt x="1577721" y="2057780"/>
                </a:lnTo>
                <a:lnTo>
                  <a:pt x="1594231" y="2159507"/>
                </a:lnTo>
                <a:lnTo>
                  <a:pt x="1620393" y="2155316"/>
                </a:lnTo>
                <a:lnTo>
                  <a:pt x="1603629" y="2052954"/>
                </a:lnTo>
                <a:lnTo>
                  <a:pt x="1576070" y="1921128"/>
                </a:lnTo>
                <a:close/>
              </a:path>
              <a:path w="1681480" h="5228590">
                <a:moveTo>
                  <a:pt x="1601851" y="1915794"/>
                </a:moveTo>
                <a:lnTo>
                  <a:pt x="1588897" y="1918462"/>
                </a:lnTo>
                <a:lnTo>
                  <a:pt x="1616710" y="2050541"/>
                </a:lnTo>
                <a:lnTo>
                  <a:pt x="1633347" y="2153157"/>
                </a:lnTo>
                <a:lnTo>
                  <a:pt x="1646427" y="2150999"/>
                </a:lnTo>
                <a:lnTo>
                  <a:pt x="1629664" y="2048128"/>
                </a:lnTo>
                <a:lnTo>
                  <a:pt x="1601851" y="1915794"/>
                </a:lnTo>
                <a:close/>
              </a:path>
              <a:path w="1681480" h="5228590">
                <a:moveTo>
                  <a:pt x="1592199" y="2239264"/>
                </a:moveTo>
                <a:lnTo>
                  <a:pt x="1579118" y="2240915"/>
                </a:lnTo>
                <a:lnTo>
                  <a:pt x="1582039" y="2263266"/>
                </a:lnTo>
                <a:lnTo>
                  <a:pt x="1589024" y="2331212"/>
                </a:lnTo>
                <a:lnTo>
                  <a:pt x="1594612" y="2399665"/>
                </a:lnTo>
                <a:lnTo>
                  <a:pt x="1598549" y="2468626"/>
                </a:lnTo>
                <a:lnTo>
                  <a:pt x="1598676" y="2474087"/>
                </a:lnTo>
                <a:lnTo>
                  <a:pt x="1611884" y="2473579"/>
                </a:lnTo>
                <a:lnTo>
                  <a:pt x="1607745" y="2399665"/>
                </a:lnTo>
                <a:lnTo>
                  <a:pt x="1602232" y="2330068"/>
                </a:lnTo>
                <a:lnTo>
                  <a:pt x="1595120" y="2261742"/>
                </a:lnTo>
                <a:lnTo>
                  <a:pt x="1592199" y="2239264"/>
                </a:lnTo>
                <a:close/>
              </a:path>
              <a:path w="1681480" h="5228590">
                <a:moveTo>
                  <a:pt x="1631569" y="2234183"/>
                </a:moveTo>
                <a:lnTo>
                  <a:pt x="1605280" y="2237486"/>
                </a:lnTo>
                <a:lnTo>
                  <a:pt x="1608201" y="2260218"/>
                </a:lnTo>
                <a:lnTo>
                  <a:pt x="1615313" y="2328799"/>
                </a:lnTo>
                <a:lnTo>
                  <a:pt x="1620901" y="2397887"/>
                </a:lnTo>
                <a:lnTo>
                  <a:pt x="1624965" y="2467482"/>
                </a:lnTo>
                <a:lnTo>
                  <a:pt x="1625092" y="2473198"/>
                </a:lnTo>
                <a:lnTo>
                  <a:pt x="1651508" y="2472308"/>
                </a:lnTo>
                <a:lnTo>
                  <a:pt x="1651254" y="2466340"/>
                </a:lnTo>
                <a:lnTo>
                  <a:pt x="1647317" y="2396108"/>
                </a:lnTo>
                <a:lnTo>
                  <a:pt x="1641602" y="2326386"/>
                </a:lnTo>
                <a:lnTo>
                  <a:pt x="1634489" y="2257298"/>
                </a:lnTo>
                <a:lnTo>
                  <a:pt x="1631569" y="2234183"/>
                </a:lnTo>
                <a:close/>
              </a:path>
              <a:path w="1681480" h="5228590">
                <a:moveTo>
                  <a:pt x="1657731" y="2230881"/>
                </a:moveTo>
                <a:lnTo>
                  <a:pt x="1644650" y="2232532"/>
                </a:lnTo>
                <a:lnTo>
                  <a:pt x="1647570" y="2255774"/>
                </a:lnTo>
                <a:lnTo>
                  <a:pt x="1654810" y="2325242"/>
                </a:lnTo>
                <a:lnTo>
                  <a:pt x="1660525" y="2395092"/>
                </a:lnTo>
                <a:lnTo>
                  <a:pt x="1664462" y="2465704"/>
                </a:lnTo>
                <a:lnTo>
                  <a:pt x="1664716" y="2471801"/>
                </a:lnTo>
                <a:lnTo>
                  <a:pt x="1677924" y="2471419"/>
                </a:lnTo>
                <a:lnTo>
                  <a:pt x="1677670" y="2465069"/>
                </a:lnTo>
                <a:lnTo>
                  <a:pt x="1673606" y="2394204"/>
                </a:lnTo>
                <a:lnTo>
                  <a:pt x="1667891" y="2323973"/>
                </a:lnTo>
                <a:lnTo>
                  <a:pt x="1660652" y="2254250"/>
                </a:lnTo>
                <a:lnTo>
                  <a:pt x="1657731" y="2230881"/>
                </a:lnTo>
                <a:close/>
              </a:path>
              <a:path w="1681480" h="5228590">
                <a:moveTo>
                  <a:pt x="1680337" y="2551429"/>
                </a:moveTo>
                <a:lnTo>
                  <a:pt x="1667129" y="2551556"/>
                </a:lnTo>
                <a:lnTo>
                  <a:pt x="1667764" y="2607944"/>
                </a:lnTo>
                <a:lnTo>
                  <a:pt x="1666866" y="2679573"/>
                </a:lnTo>
                <a:lnTo>
                  <a:pt x="1664462" y="2750185"/>
                </a:lnTo>
                <a:lnTo>
                  <a:pt x="1662176" y="2791079"/>
                </a:lnTo>
                <a:lnTo>
                  <a:pt x="1675383" y="2791841"/>
                </a:lnTo>
                <a:lnTo>
                  <a:pt x="1677670" y="2750820"/>
                </a:lnTo>
                <a:lnTo>
                  <a:pt x="1680086" y="2679318"/>
                </a:lnTo>
                <a:lnTo>
                  <a:pt x="1680972" y="2607944"/>
                </a:lnTo>
                <a:lnTo>
                  <a:pt x="1680337" y="2551429"/>
                </a:lnTo>
                <a:close/>
              </a:path>
              <a:path w="1681480" h="5228590">
                <a:moveTo>
                  <a:pt x="1653920" y="2551811"/>
                </a:moveTo>
                <a:lnTo>
                  <a:pt x="1627505" y="2552065"/>
                </a:lnTo>
                <a:lnTo>
                  <a:pt x="1628139" y="2607944"/>
                </a:lnTo>
                <a:lnTo>
                  <a:pt x="1627230" y="2679065"/>
                </a:lnTo>
                <a:lnTo>
                  <a:pt x="1624965" y="2748406"/>
                </a:lnTo>
                <a:lnTo>
                  <a:pt x="1622552" y="2788792"/>
                </a:lnTo>
                <a:lnTo>
                  <a:pt x="1648968" y="2790316"/>
                </a:lnTo>
                <a:lnTo>
                  <a:pt x="1651254" y="2749549"/>
                </a:lnTo>
                <a:lnTo>
                  <a:pt x="1653667" y="2679065"/>
                </a:lnTo>
                <a:lnTo>
                  <a:pt x="1654556" y="2607944"/>
                </a:lnTo>
                <a:lnTo>
                  <a:pt x="1653920" y="2551811"/>
                </a:lnTo>
                <a:close/>
              </a:path>
              <a:path w="1681480" h="5228590">
                <a:moveTo>
                  <a:pt x="1614297" y="2552318"/>
                </a:moveTo>
                <a:lnTo>
                  <a:pt x="1601089" y="2552445"/>
                </a:lnTo>
                <a:lnTo>
                  <a:pt x="1601724" y="2607944"/>
                </a:lnTo>
                <a:lnTo>
                  <a:pt x="1600826" y="2678049"/>
                </a:lnTo>
                <a:lnTo>
                  <a:pt x="1598519" y="2747772"/>
                </a:lnTo>
                <a:lnTo>
                  <a:pt x="1596263" y="2787268"/>
                </a:lnTo>
                <a:lnTo>
                  <a:pt x="1609471" y="2788030"/>
                </a:lnTo>
                <a:lnTo>
                  <a:pt x="1611773" y="2747264"/>
                </a:lnTo>
                <a:lnTo>
                  <a:pt x="1614046" y="2677794"/>
                </a:lnTo>
                <a:lnTo>
                  <a:pt x="1614932" y="2607944"/>
                </a:lnTo>
                <a:lnTo>
                  <a:pt x="1614297" y="2552318"/>
                </a:lnTo>
                <a:close/>
              </a:path>
              <a:path w="1681480" h="5228590">
                <a:moveTo>
                  <a:pt x="1656461" y="2870708"/>
                </a:moveTo>
                <a:lnTo>
                  <a:pt x="1654810" y="2890647"/>
                </a:lnTo>
                <a:lnTo>
                  <a:pt x="1647570" y="2960116"/>
                </a:lnTo>
                <a:lnTo>
                  <a:pt x="1638808" y="3029330"/>
                </a:lnTo>
                <a:lnTo>
                  <a:pt x="1625854" y="3108579"/>
                </a:lnTo>
                <a:lnTo>
                  <a:pt x="1638935" y="3110737"/>
                </a:lnTo>
                <a:lnTo>
                  <a:pt x="1651889" y="3031235"/>
                </a:lnTo>
                <a:lnTo>
                  <a:pt x="1660652" y="2961640"/>
                </a:lnTo>
                <a:lnTo>
                  <a:pt x="1667891" y="2891916"/>
                </a:lnTo>
                <a:lnTo>
                  <a:pt x="1669542" y="2871851"/>
                </a:lnTo>
                <a:lnTo>
                  <a:pt x="1656461" y="2870708"/>
                </a:lnTo>
                <a:close/>
              </a:path>
              <a:path w="1681480" h="5228590">
                <a:moveTo>
                  <a:pt x="1616964" y="2867533"/>
                </a:moveTo>
                <a:lnTo>
                  <a:pt x="1615313" y="2887091"/>
                </a:lnTo>
                <a:lnTo>
                  <a:pt x="1608201" y="2955671"/>
                </a:lnTo>
                <a:lnTo>
                  <a:pt x="1599565" y="3023616"/>
                </a:lnTo>
                <a:lnTo>
                  <a:pt x="1586738" y="3102229"/>
                </a:lnTo>
                <a:lnTo>
                  <a:pt x="1612900" y="3106420"/>
                </a:lnTo>
                <a:lnTo>
                  <a:pt x="1625727" y="3027426"/>
                </a:lnTo>
                <a:lnTo>
                  <a:pt x="1634489" y="2958591"/>
                </a:lnTo>
                <a:lnTo>
                  <a:pt x="1641602" y="2889504"/>
                </a:lnTo>
                <a:lnTo>
                  <a:pt x="1643252" y="2869691"/>
                </a:lnTo>
                <a:lnTo>
                  <a:pt x="1616964" y="2867533"/>
                </a:lnTo>
                <a:close/>
              </a:path>
              <a:path w="1681480" h="5228590">
                <a:moveTo>
                  <a:pt x="1590548" y="2865373"/>
                </a:moveTo>
                <a:lnTo>
                  <a:pt x="1589024" y="2884678"/>
                </a:lnTo>
                <a:lnTo>
                  <a:pt x="1582039" y="2952622"/>
                </a:lnTo>
                <a:lnTo>
                  <a:pt x="1573403" y="3019805"/>
                </a:lnTo>
                <a:lnTo>
                  <a:pt x="1560703" y="3097910"/>
                </a:lnTo>
                <a:lnTo>
                  <a:pt x="1573784" y="3100070"/>
                </a:lnTo>
                <a:lnTo>
                  <a:pt x="1586484" y="3021710"/>
                </a:lnTo>
                <a:lnTo>
                  <a:pt x="1595120" y="2954147"/>
                </a:lnTo>
                <a:lnTo>
                  <a:pt x="1602232" y="2885821"/>
                </a:lnTo>
                <a:lnTo>
                  <a:pt x="1603756" y="2866516"/>
                </a:lnTo>
                <a:lnTo>
                  <a:pt x="1590548" y="2865373"/>
                </a:lnTo>
                <a:close/>
              </a:path>
              <a:path w="1681480" h="5228590">
                <a:moveTo>
                  <a:pt x="1611884" y="3187827"/>
                </a:moveTo>
                <a:lnTo>
                  <a:pt x="1588643" y="3299205"/>
                </a:lnTo>
                <a:lnTo>
                  <a:pt x="1557401" y="3420364"/>
                </a:lnTo>
                <a:lnTo>
                  <a:pt x="1570101" y="3423666"/>
                </a:lnTo>
                <a:lnTo>
                  <a:pt x="1601470" y="3302127"/>
                </a:lnTo>
                <a:lnTo>
                  <a:pt x="1624838" y="3190493"/>
                </a:lnTo>
                <a:lnTo>
                  <a:pt x="1611884" y="3187827"/>
                </a:lnTo>
                <a:close/>
              </a:path>
              <a:path w="1681480" h="5228590">
                <a:moveTo>
                  <a:pt x="1573149" y="3179698"/>
                </a:moveTo>
                <a:lnTo>
                  <a:pt x="1550035" y="3290189"/>
                </a:lnTo>
                <a:lnTo>
                  <a:pt x="1518920" y="3410457"/>
                </a:lnTo>
                <a:lnTo>
                  <a:pt x="1544574" y="3417061"/>
                </a:lnTo>
                <a:lnTo>
                  <a:pt x="1575689" y="3296157"/>
                </a:lnTo>
                <a:lnTo>
                  <a:pt x="1599057" y="3185033"/>
                </a:lnTo>
                <a:lnTo>
                  <a:pt x="1573149" y="3179698"/>
                </a:lnTo>
                <a:close/>
              </a:path>
              <a:path w="1681480" h="5228590">
                <a:moveTo>
                  <a:pt x="1547368" y="3174237"/>
                </a:moveTo>
                <a:lnTo>
                  <a:pt x="1524254" y="3284092"/>
                </a:lnTo>
                <a:lnTo>
                  <a:pt x="1493393" y="3403854"/>
                </a:lnTo>
                <a:lnTo>
                  <a:pt x="1506220" y="3407155"/>
                </a:lnTo>
                <a:lnTo>
                  <a:pt x="1537081" y="3287141"/>
                </a:lnTo>
                <a:lnTo>
                  <a:pt x="1560195" y="3176904"/>
                </a:lnTo>
                <a:lnTo>
                  <a:pt x="1547368" y="3174237"/>
                </a:lnTo>
                <a:close/>
              </a:path>
              <a:path w="1681480" h="5228590">
                <a:moveTo>
                  <a:pt x="1534160" y="3497326"/>
                </a:moveTo>
                <a:lnTo>
                  <a:pt x="1515110" y="3558921"/>
                </a:lnTo>
                <a:lnTo>
                  <a:pt x="1470152" y="3684651"/>
                </a:lnTo>
                <a:lnTo>
                  <a:pt x="1454150" y="3723640"/>
                </a:lnTo>
                <a:lnTo>
                  <a:pt x="1466342" y="3728720"/>
                </a:lnTo>
                <a:lnTo>
                  <a:pt x="1482471" y="3689350"/>
                </a:lnTo>
                <a:lnTo>
                  <a:pt x="1527683" y="3563111"/>
                </a:lnTo>
                <a:lnTo>
                  <a:pt x="1546733" y="3501262"/>
                </a:lnTo>
                <a:lnTo>
                  <a:pt x="1534160" y="3497326"/>
                </a:lnTo>
                <a:close/>
              </a:path>
              <a:path w="1681480" h="5228590">
                <a:moveTo>
                  <a:pt x="1496314" y="3485768"/>
                </a:moveTo>
                <a:lnTo>
                  <a:pt x="1477518" y="3546475"/>
                </a:lnTo>
                <a:lnTo>
                  <a:pt x="1433195" y="3670427"/>
                </a:lnTo>
                <a:lnTo>
                  <a:pt x="1417447" y="3708654"/>
                </a:lnTo>
                <a:lnTo>
                  <a:pt x="1441831" y="3718686"/>
                </a:lnTo>
                <a:lnTo>
                  <a:pt x="1457833" y="3679825"/>
                </a:lnTo>
                <a:lnTo>
                  <a:pt x="1502664" y="3554856"/>
                </a:lnTo>
                <a:lnTo>
                  <a:pt x="1521460" y="3493516"/>
                </a:lnTo>
                <a:lnTo>
                  <a:pt x="1496314" y="3485768"/>
                </a:lnTo>
                <a:close/>
              </a:path>
              <a:path w="1681480" h="5228590">
                <a:moveTo>
                  <a:pt x="1471041" y="3477895"/>
                </a:moveTo>
                <a:lnTo>
                  <a:pt x="1452499" y="3538092"/>
                </a:lnTo>
                <a:lnTo>
                  <a:pt x="1408557" y="3660902"/>
                </a:lnTo>
                <a:lnTo>
                  <a:pt x="1393063" y="3698621"/>
                </a:lnTo>
                <a:lnTo>
                  <a:pt x="1405255" y="3703574"/>
                </a:lnTo>
                <a:lnTo>
                  <a:pt x="1420876" y="3665601"/>
                </a:lnTo>
                <a:lnTo>
                  <a:pt x="1465072" y="3542283"/>
                </a:lnTo>
                <a:lnTo>
                  <a:pt x="1483614" y="3481831"/>
                </a:lnTo>
                <a:lnTo>
                  <a:pt x="1471041" y="3477895"/>
                </a:lnTo>
                <a:close/>
              </a:path>
              <a:path w="1681480" h="5228590">
                <a:moveTo>
                  <a:pt x="1423924" y="3797046"/>
                </a:moveTo>
                <a:lnTo>
                  <a:pt x="1419860" y="3807205"/>
                </a:lnTo>
                <a:lnTo>
                  <a:pt x="1364234" y="3926458"/>
                </a:lnTo>
                <a:lnTo>
                  <a:pt x="1319022" y="4012946"/>
                </a:lnTo>
                <a:lnTo>
                  <a:pt x="1330833" y="4019041"/>
                </a:lnTo>
                <a:lnTo>
                  <a:pt x="1376045" y="3932301"/>
                </a:lnTo>
                <a:lnTo>
                  <a:pt x="1431925" y="3812412"/>
                </a:lnTo>
                <a:lnTo>
                  <a:pt x="1436243" y="3801999"/>
                </a:lnTo>
                <a:lnTo>
                  <a:pt x="1423924" y="3797046"/>
                </a:lnTo>
                <a:close/>
              </a:path>
              <a:path w="1681480" h="5228590">
                <a:moveTo>
                  <a:pt x="1387348" y="3781932"/>
                </a:moveTo>
                <a:lnTo>
                  <a:pt x="1383538" y="3791204"/>
                </a:lnTo>
                <a:lnTo>
                  <a:pt x="1328674" y="3908932"/>
                </a:lnTo>
                <a:lnTo>
                  <a:pt x="1283970" y="3994530"/>
                </a:lnTo>
                <a:lnTo>
                  <a:pt x="1307338" y="4006850"/>
                </a:lnTo>
                <a:lnTo>
                  <a:pt x="1352423" y="3920616"/>
                </a:lnTo>
                <a:lnTo>
                  <a:pt x="1407668" y="3801872"/>
                </a:lnTo>
                <a:lnTo>
                  <a:pt x="1411732" y="3791966"/>
                </a:lnTo>
                <a:lnTo>
                  <a:pt x="1387348" y="3781932"/>
                </a:lnTo>
                <a:close/>
              </a:path>
              <a:path w="1681480" h="5228590">
                <a:moveTo>
                  <a:pt x="1362964" y="3771900"/>
                </a:moveTo>
                <a:lnTo>
                  <a:pt x="1359281" y="3780662"/>
                </a:lnTo>
                <a:lnTo>
                  <a:pt x="1305052" y="3897249"/>
                </a:lnTo>
                <a:lnTo>
                  <a:pt x="1260538" y="3982339"/>
                </a:lnTo>
                <a:lnTo>
                  <a:pt x="1272286" y="3988434"/>
                </a:lnTo>
                <a:lnTo>
                  <a:pt x="1316863" y="3903091"/>
                </a:lnTo>
                <a:lnTo>
                  <a:pt x="1371346" y="3785997"/>
                </a:lnTo>
                <a:lnTo>
                  <a:pt x="1375156" y="3776853"/>
                </a:lnTo>
                <a:lnTo>
                  <a:pt x="1362964" y="3771900"/>
                </a:lnTo>
                <a:close/>
              </a:path>
              <a:path w="1681480" h="5228590">
                <a:moveTo>
                  <a:pt x="1279906" y="4083177"/>
                </a:moveTo>
                <a:lnTo>
                  <a:pt x="1238186" y="4154678"/>
                </a:lnTo>
                <a:lnTo>
                  <a:pt x="1168095" y="4263135"/>
                </a:lnTo>
                <a:lnTo>
                  <a:pt x="1151648" y="4286123"/>
                </a:lnTo>
                <a:lnTo>
                  <a:pt x="1162392" y="4293870"/>
                </a:lnTo>
                <a:lnTo>
                  <a:pt x="1179017" y="4270629"/>
                </a:lnTo>
                <a:lnTo>
                  <a:pt x="1249451" y="4161535"/>
                </a:lnTo>
                <a:lnTo>
                  <a:pt x="1291336" y="4089907"/>
                </a:lnTo>
                <a:lnTo>
                  <a:pt x="1279906" y="4083177"/>
                </a:lnTo>
                <a:close/>
              </a:path>
              <a:path w="1681480" h="5228590">
                <a:moveTo>
                  <a:pt x="1245641" y="4063237"/>
                </a:moveTo>
                <a:lnTo>
                  <a:pt x="1204417" y="4133850"/>
                </a:lnTo>
                <a:lnTo>
                  <a:pt x="1135316" y="4240910"/>
                </a:lnTo>
                <a:lnTo>
                  <a:pt x="1119416" y="4263135"/>
                </a:lnTo>
                <a:lnTo>
                  <a:pt x="1140904" y="4278503"/>
                </a:lnTo>
                <a:lnTo>
                  <a:pt x="1157160" y="4255770"/>
                </a:lnTo>
                <a:lnTo>
                  <a:pt x="1226934" y="4147692"/>
                </a:lnTo>
                <a:lnTo>
                  <a:pt x="1268463" y="4076573"/>
                </a:lnTo>
                <a:lnTo>
                  <a:pt x="1245641" y="4063237"/>
                </a:lnTo>
                <a:close/>
              </a:path>
              <a:path w="1681480" h="5228590">
                <a:moveTo>
                  <a:pt x="1222832" y="4049903"/>
                </a:moveTo>
                <a:lnTo>
                  <a:pt x="1181900" y="4120006"/>
                </a:lnTo>
                <a:lnTo>
                  <a:pt x="1113459" y="4226052"/>
                </a:lnTo>
                <a:lnTo>
                  <a:pt x="1097927" y="4247769"/>
                </a:lnTo>
                <a:lnTo>
                  <a:pt x="1108671" y="4255516"/>
                </a:lnTo>
                <a:lnTo>
                  <a:pt x="1124381" y="4233545"/>
                </a:lnTo>
                <a:lnTo>
                  <a:pt x="1193165" y="4126991"/>
                </a:lnTo>
                <a:lnTo>
                  <a:pt x="1234236" y="4056633"/>
                </a:lnTo>
                <a:lnTo>
                  <a:pt x="1222832" y="4049903"/>
                </a:lnTo>
                <a:close/>
              </a:path>
              <a:path w="1681480" h="5228590">
                <a:moveTo>
                  <a:pt x="1105573" y="4350639"/>
                </a:moveTo>
                <a:lnTo>
                  <a:pt x="1093355" y="4367783"/>
                </a:lnTo>
                <a:lnTo>
                  <a:pt x="1014209" y="4468241"/>
                </a:lnTo>
                <a:lnTo>
                  <a:pt x="954405" y="4537202"/>
                </a:lnTo>
                <a:lnTo>
                  <a:pt x="964387" y="4545838"/>
                </a:lnTo>
                <a:lnTo>
                  <a:pt x="1024394" y="4476623"/>
                </a:lnTo>
                <a:lnTo>
                  <a:pt x="1103922" y="4375658"/>
                </a:lnTo>
                <a:lnTo>
                  <a:pt x="1116317" y="4358385"/>
                </a:lnTo>
                <a:lnTo>
                  <a:pt x="1105573" y="4350639"/>
                </a:lnTo>
                <a:close/>
              </a:path>
              <a:path w="1681480" h="5228590">
                <a:moveTo>
                  <a:pt x="1073327" y="4327652"/>
                </a:moveTo>
                <a:lnTo>
                  <a:pt x="1061656" y="4343908"/>
                </a:lnTo>
                <a:lnTo>
                  <a:pt x="983653" y="4442968"/>
                </a:lnTo>
                <a:lnTo>
                  <a:pt x="924471" y="4511294"/>
                </a:lnTo>
                <a:lnTo>
                  <a:pt x="944435" y="4528566"/>
                </a:lnTo>
                <a:lnTo>
                  <a:pt x="1004023" y="4459858"/>
                </a:lnTo>
                <a:lnTo>
                  <a:pt x="1082789" y="4359783"/>
                </a:lnTo>
                <a:lnTo>
                  <a:pt x="1094828" y="4343019"/>
                </a:lnTo>
                <a:lnTo>
                  <a:pt x="1073327" y="4327652"/>
                </a:lnTo>
                <a:close/>
              </a:path>
              <a:path w="1681480" h="5228590">
                <a:moveTo>
                  <a:pt x="1051839" y="4312284"/>
                </a:moveTo>
                <a:lnTo>
                  <a:pt x="1040523" y="4328033"/>
                </a:lnTo>
                <a:lnTo>
                  <a:pt x="963282" y="4426204"/>
                </a:lnTo>
                <a:lnTo>
                  <a:pt x="904506" y="4494022"/>
                </a:lnTo>
                <a:lnTo>
                  <a:pt x="914488" y="4502658"/>
                </a:lnTo>
                <a:lnTo>
                  <a:pt x="973467" y="4434585"/>
                </a:lnTo>
                <a:lnTo>
                  <a:pt x="1051090" y="4336033"/>
                </a:lnTo>
                <a:lnTo>
                  <a:pt x="1062583" y="4319905"/>
                </a:lnTo>
                <a:lnTo>
                  <a:pt x="1051839" y="4312284"/>
                </a:lnTo>
                <a:close/>
              </a:path>
              <a:path w="1681480" h="5228590">
                <a:moveTo>
                  <a:pt x="900112" y="4596638"/>
                </a:moveTo>
                <a:lnTo>
                  <a:pt x="843457" y="4656074"/>
                </a:lnTo>
                <a:lnTo>
                  <a:pt x="752144" y="4743107"/>
                </a:lnTo>
                <a:lnTo>
                  <a:pt x="727913" y="4764049"/>
                </a:lnTo>
                <a:lnTo>
                  <a:pt x="736549" y="4774031"/>
                </a:lnTo>
                <a:lnTo>
                  <a:pt x="761022" y="4752886"/>
                </a:lnTo>
                <a:lnTo>
                  <a:pt x="852792" y="4665345"/>
                </a:lnTo>
                <a:lnTo>
                  <a:pt x="909662" y="4605782"/>
                </a:lnTo>
                <a:lnTo>
                  <a:pt x="900112" y="4596638"/>
                </a:lnTo>
                <a:close/>
              </a:path>
              <a:path w="1681480" h="5228590">
                <a:moveTo>
                  <a:pt x="871435" y="4569333"/>
                </a:moveTo>
                <a:lnTo>
                  <a:pt x="815428" y="4628007"/>
                </a:lnTo>
                <a:lnTo>
                  <a:pt x="725500" y="4713757"/>
                </a:lnTo>
                <a:lnTo>
                  <a:pt x="702005" y="4734064"/>
                </a:lnTo>
                <a:lnTo>
                  <a:pt x="719277" y="4754054"/>
                </a:lnTo>
                <a:lnTo>
                  <a:pt x="743254" y="4733315"/>
                </a:lnTo>
                <a:lnTo>
                  <a:pt x="834110" y="4646676"/>
                </a:lnTo>
                <a:lnTo>
                  <a:pt x="890549" y="4587494"/>
                </a:lnTo>
                <a:lnTo>
                  <a:pt x="871435" y="4569333"/>
                </a:lnTo>
                <a:close/>
              </a:path>
              <a:path w="1681480" h="5228590">
                <a:moveTo>
                  <a:pt x="852322" y="4551045"/>
                </a:moveTo>
                <a:lnTo>
                  <a:pt x="796747" y="4609338"/>
                </a:lnTo>
                <a:lnTo>
                  <a:pt x="707732" y="4694199"/>
                </a:lnTo>
                <a:lnTo>
                  <a:pt x="684720" y="4714087"/>
                </a:lnTo>
                <a:lnTo>
                  <a:pt x="693369" y="4724082"/>
                </a:lnTo>
                <a:lnTo>
                  <a:pt x="716610" y="4703978"/>
                </a:lnTo>
                <a:lnTo>
                  <a:pt x="806081" y="4618608"/>
                </a:lnTo>
                <a:lnTo>
                  <a:pt x="861872" y="4560189"/>
                </a:lnTo>
                <a:lnTo>
                  <a:pt x="852322" y="4551045"/>
                </a:lnTo>
                <a:close/>
              </a:path>
              <a:path w="1681480" h="5228590">
                <a:moveTo>
                  <a:pt x="667969" y="4815865"/>
                </a:moveTo>
                <a:lnTo>
                  <a:pt x="656958" y="4825390"/>
                </a:lnTo>
                <a:lnTo>
                  <a:pt x="558203" y="4902581"/>
                </a:lnTo>
                <a:lnTo>
                  <a:pt x="476110" y="4960480"/>
                </a:lnTo>
                <a:lnTo>
                  <a:pt x="483730" y="4971275"/>
                </a:lnTo>
                <a:lnTo>
                  <a:pt x="566077" y="4913185"/>
                </a:lnTo>
                <a:lnTo>
                  <a:pt x="665353" y="4835588"/>
                </a:lnTo>
                <a:lnTo>
                  <a:pt x="676605" y="4825860"/>
                </a:lnTo>
                <a:lnTo>
                  <a:pt x="667969" y="4815865"/>
                </a:lnTo>
                <a:close/>
              </a:path>
              <a:path w="1681480" h="5228590">
                <a:moveTo>
                  <a:pt x="642048" y="4785893"/>
                </a:moveTo>
                <a:lnTo>
                  <a:pt x="631786" y="4794770"/>
                </a:lnTo>
                <a:lnTo>
                  <a:pt x="534568" y="4870767"/>
                </a:lnTo>
                <a:lnTo>
                  <a:pt x="453275" y="4928095"/>
                </a:lnTo>
                <a:lnTo>
                  <a:pt x="468503" y="4949685"/>
                </a:lnTo>
                <a:lnTo>
                  <a:pt x="550329" y="4891976"/>
                </a:lnTo>
                <a:lnTo>
                  <a:pt x="648563" y="4815179"/>
                </a:lnTo>
                <a:lnTo>
                  <a:pt x="659320" y="4805883"/>
                </a:lnTo>
                <a:lnTo>
                  <a:pt x="642048" y="4785893"/>
                </a:lnTo>
                <a:close/>
              </a:path>
              <a:path w="1681480" h="5228590">
                <a:moveTo>
                  <a:pt x="624776" y="4765916"/>
                </a:moveTo>
                <a:lnTo>
                  <a:pt x="614997" y="4774361"/>
                </a:lnTo>
                <a:lnTo>
                  <a:pt x="518807" y="4849545"/>
                </a:lnTo>
                <a:lnTo>
                  <a:pt x="438048" y="4906505"/>
                </a:lnTo>
                <a:lnTo>
                  <a:pt x="445655" y="4917300"/>
                </a:lnTo>
                <a:lnTo>
                  <a:pt x="526694" y="4860163"/>
                </a:lnTo>
                <a:lnTo>
                  <a:pt x="623392" y="4784572"/>
                </a:lnTo>
                <a:lnTo>
                  <a:pt x="633412" y="4775911"/>
                </a:lnTo>
                <a:lnTo>
                  <a:pt x="624776" y="4765916"/>
                </a:lnTo>
                <a:close/>
              </a:path>
              <a:path w="1681480" h="5228590">
                <a:moveTo>
                  <a:pt x="408711" y="5004587"/>
                </a:moveTo>
                <a:lnTo>
                  <a:pt x="350545" y="5041404"/>
                </a:lnTo>
                <a:lnTo>
                  <a:pt x="241820" y="5102644"/>
                </a:lnTo>
                <a:lnTo>
                  <a:pt x="199872" y="5123497"/>
                </a:lnTo>
                <a:lnTo>
                  <a:pt x="205752" y="5135321"/>
                </a:lnTo>
                <a:lnTo>
                  <a:pt x="248005" y="5114328"/>
                </a:lnTo>
                <a:lnTo>
                  <a:pt x="357327" y="5052745"/>
                </a:lnTo>
                <a:lnTo>
                  <a:pt x="415785" y="5015750"/>
                </a:lnTo>
                <a:lnTo>
                  <a:pt x="408711" y="5004587"/>
                </a:lnTo>
                <a:close/>
              </a:path>
              <a:path w="1681480" h="5228590">
                <a:moveTo>
                  <a:pt x="387527" y="4971110"/>
                </a:moveTo>
                <a:lnTo>
                  <a:pt x="330212" y="5007381"/>
                </a:lnTo>
                <a:lnTo>
                  <a:pt x="223265" y="5067617"/>
                </a:lnTo>
                <a:lnTo>
                  <a:pt x="182245" y="5088013"/>
                </a:lnTo>
                <a:lnTo>
                  <a:pt x="194005" y="5111673"/>
                </a:lnTo>
                <a:lnTo>
                  <a:pt x="235635" y="5090972"/>
                </a:lnTo>
                <a:lnTo>
                  <a:pt x="343776" y="5030063"/>
                </a:lnTo>
                <a:lnTo>
                  <a:pt x="401650" y="4993424"/>
                </a:lnTo>
                <a:lnTo>
                  <a:pt x="387527" y="4971110"/>
                </a:lnTo>
                <a:close/>
              </a:path>
              <a:path w="1681480" h="5228590">
                <a:moveTo>
                  <a:pt x="373392" y="4948783"/>
                </a:moveTo>
                <a:lnTo>
                  <a:pt x="316661" y="4984699"/>
                </a:lnTo>
                <a:lnTo>
                  <a:pt x="210908" y="5044274"/>
                </a:lnTo>
                <a:lnTo>
                  <a:pt x="170484" y="5064353"/>
                </a:lnTo>
                <a:lnTo>
                  <a:pt x="176364" y="5076190"/>
                </a:lnTo>
                <a:lnTo>
                  <a:pt x="217081" y="5055946"/>
                </a:lnTo>
                <a:lnTo>
                  <a:pt x="323443" y="4996040"/>
                </a:lnTo>
                <a:lnTo>
                  <a:pt x="380466" y="4959946"/>
                </a:lnTo>
                <a:lnTo>
                  <a:pt x="373392" y="4948783"/>
                </a:lnTo>
                <a:close/>
              </a:path>
              <a:path w="1681480" h="5228590">
                <a:moveTo>
                  <a:pt x="127609" y="5159248"/>
                </a:moveTo>
                <a:lnTo>
                  <a:pt x="15943" y="5207660"/>
                </a:lnTo>
                <a:lnTo>
                  <a:pt x="0" y="5213851"/>
                </a:lnTo>
                <a:lnTo>
                  <a:pt x="0" y="5228020"/>
                </a:lnTo>
                <a:lnTo>
                  <a:pt x="20963" y="5219877"/>
                </a:lnTo>
                <a:lnTo>
                  <a:pt x="132867" y="5171363"/>
                </a:lnTo>
                <a:lnTo>
                  <a:pt x="127609" y="5159248"/>
                </a:lnTo>
                <a:close/>
              </a:path>
              <a:path w="1681480" h="5228590">
                <a:moveTo>
                  <a:pt x="111855" y="5122887"/>
                </a:moveTo>
                <a:lnTo>
                  <a:pt x="884" y="5170995"/>
                </a:lnTo>
                <a:lnTo>
                  <a:pt x="0" y="5171339"/>
                </a:lnTo>
                <a:lnTo>
                  <a:pt x="0" y="5199683"/>
                </a:lnTo>
                <a:lnTo>
                  <a:pt x="10924" y="5195443"/>
                </a:lnTo>
                <a:lnTo>
                  <a:pt x="122361" y="5147132"/>
                </a:lnTo>
                <a:lnTo>
                  <a:pt x="111855" y="5122887"/>
                </a:lnTo>
                <a:close/>
              </a:path>
              <a:path w="1681480" h="5228590">
                <a:moveTo>
                  <a:pt x="101348" y="5098656"/>
                </a:moveTo>
                <a:lnTo>
                  <a:pt x="0" y="5142592"/>
                </a:lnTo>
                <a:lnTo>
                  <a:pt x="0" y="5156985"/>
                </a:lnTo>
                <a:lnTo>
                  <a:pt x="106601" y="5110772"/>
                </a:lnTo>
                <a:lnTo>
                  <a:pt x="101348" y="50986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6948" y="5029200"/>
            <a:ext cx="11122152" cy="966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15796" y="5262371"/>
            <a:ext cx="1624584" cy="566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2051" y="5262371"/>
            <a:ext cx="3543300" cy="566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60364" y="5262371"/>
            <a:ext cx="3244595" cy="566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66631" y="5262371"/>
            <a:ext cx="416051" cy="566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44356" y="5262371"/>
            <a:ext cx="1379220" cy="5669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61338" y="5316092"/>
            <a:ext cx="85972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Mendukung </a:t>
            </a:r>
            <a:r>
              <a:rPr sz="2000" b="1" i="1" spc="-10" dirty="0">
                <a:solidFill>
                  <a:srgbClr val="FFFF00"/>
                </a:solidFill>
                <a:latin typeface="Calibri"/>
                <a:cs typeface="Calibri"/>
              </a:rPr>
              <a:t>Sistem Statistik </a:t>
            </a:r>
            <a:r>
              <a:rPr sz="2000" b="1" i="1" spc="-5" dirty="0">
                <a:solidFill>
                  <a:srgbClr val="FFFF00"/>
                </a:solidFill>
                <a:latin typeface="Calibri"/>
                <a:cs typeface="Calibri"/>
              </a:rPr>
              <a:t>Nasional </a:t>
            </a:r>
            <a:r>
              <a:rPr sz="2000" b="1" i="1" dirty="0">
                <a:solidFill>
                  <a:srgbClr val="FFFF00"/>
                </a:solidFill>
                <a:latin typeface="Calibri"/>
                <a:cs typeface="Calibri"/>
              </a:rPr>
              <a:t>(SSN)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sesuai peraturan</a:t>
            </a:r>
            <a:r>
              <a:rPr sz="2000" i="1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perundang-undangan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8733" y="5074158"/>
            <a:ext cx="829310" cy="828040"/>
          </a:xfrm>
          <a:custGeom>
            <a:avLst/>
            <a:gdLst/>
            <a:ahLst/>
            <a:cxnLst/>
            <a:rect l="l" t="t" r="r" b="b"/>
            <a:pathLst>
              <a:path w="829310" h="828039">
                <a:moveTo>
                  <a:pt x="414528" y="0"/>
                </a:moveTo>
                <a:lnTo>
                  <a:pt x="366184" y="2784"/>
                </a:lnTo>
                <a:lnTo>
                  <a:pt x="319478" y="10930"/>
                </a:lnTo>
                <a:lnTo>
                  <a:pt x="274722" y="24126"/>
                </a:lnTo>
                <a:lnTo>
                  <a:pt x="232226" y="42063"/>
                </a:lnTo>
                <a:lnTo>
                  <a:pt x="192302" y="64429"/>
                </a:lnTo>
                <a:lnTo>
                  <a:pt x="155259" y="90913"/>
                </a:lnTo>
                <a:lnTo>
                  <a:pt x="121410" y="121205"/>
                </a:lnTo>
                <a:lnTo>
                  <a:pt x="91065" y="154994"/>
                </a:lnTo>
                <a:lnTo>
                  <a:pt x="64535" y="191970"/>
                </a:lnTo>
                <a:lnTo>
                  <a:pt x="42132" y="231821"/>
                </a:lnTo>
                <a:lnTo>
                  <a:pt x="24165" y="274237"/>
                </a:lnTo>
                <a:lnTo>
                  <a:pt x="10947" y="318906"/>
                </a:lnTo>
                <a:lnTo>
                  <a:pt x="2788" y="365520"/>
                </a:lnTo>
                <a:lnTo>
                  <a:pt x="0" y="413766"/>
                </a:lnTo>
                <a:lnTo>
                  <a:pt x="2788" y="462018"/>
                </a:lnTo>
                <a:lnTo>
                  <a:pt x="10947" y="508636"/>
                </a:lnTo>
                <a:lnTo>
                  <a:pt x="24165" y="553310"/>
                </a:lnTo>
                <a:lnTo>
                  <a:pt x="42132" y="595727"/>
                </a:lnTo>
                <a:lnTo>
                  <a:pt x="64535" y="635578"/>
                </a:lnTo>
                <a:lnTo>
                  <a:pt x="91065" y="672553"/>
                </a:lnTo>
                <a:lnTo>
                  <a:pt x="121410" y="706340"/>
                </a:lnTo>
                <a:lnTo>
                  <a:pt x="155259" y="736630"/>
                </a:lnTo>
                <a:lnTo>
                  <a:pt x="192302" y="763112"/>
                </a:lnTo>
                <a:lnTo>
                  <a:pt x="232226" y="785475"/>
                </a:lnTo>
                <a:lnTo>
                  <a:pt x="274722" y="803409"/>
                </a:lnTo>
                <a:lnTo>
                  <a:pt x="319478" y="816603"/>
                </a:lnTo>
                <a:lnTo>
                  <a:pt x="366184" y="824748"/>
                </a:lnTo>
                <a:lnTo>
                  <a:pt x="414528" y="827532"/>
                </a:lnTo>
                <a:lnTo>
                  <a:pt x="462871" y="824748"/>
                </a:lnTo>
                <a:lnTo>
                  <a:pt x="509577" y="816603"/>
                </a:lnTo>
                <a:lnTo>
                  <a:pt x="554333" y="803409"/>
                </a:lnTo>
                <a:lnTo>
                  <a:pt x="596829" y="785475"/>
                </a:lnTo>
                <a:lnTo>
                  <a:pt x="636753" y="763112"/>
                </a:lnTo>
                <a:lnTo>
                  <a:pt x="673796" y="736630"/>
                </a:lnTo>
                <a:lnTo>
                  <a:pt x="707645" y="706340"/>
                </a:lnTo>
                <a:lnTo>
                  <a:pt x="737990" y="672553"/>
                </a:lnTo>
                <a:lnTo>
                  <a:pt x="764520" y="635578"/>
                </a:lnTo>
                <a:lnTo>
                  <a:pt x="786923" y="595727"/>
                </a:lnTo>
                <a:lnTo>
                  <a:pt x="804890" y="553310"/>
                </a:lnTo>
                <a:lnTo>
                  <a:pt x="818108" y="508636"/>
                </a:lnTo>
                <a:lnTo>
                  <a:pt x="826267" y="462018"/>
                </a:lnTo>
                <a:lnTo>
                  <a:pt x="829056" y="413766"/>
                </a:lnTo>
                <a:lnTo>
                  <a:pt x="826267" y="365520"/>
                </a:lnTo>
                <a:lnTo>
                  <a:pt x="818108" y="318906"/>
                </a:lnTo>
                <a:lnTo>
                  <a:pt x="804890" y="274237"/>
                </a:lnTo>
                <a:lnTo>
                  <a:pt x="786923" y="231821"/>
                </a:lnTo>
                <a:lnTo>
                  <a:pt x="764520" y="191970"/>
                </a:lnTo>
                <a:lnTo>
                  <a:pt x="737990" y="154994"/>
                </a:lnTo>
                <a:lnTo>
                  <a:pt x="707645" y="121205"/>
                </a:lnTo>
                <a:lnTo>
                  <a:pt x="673796" y="90913"/>
                </a:lnTo>
                <a:lnTo>
                  <a:pt x="636753" y="64429"/>
                </a:lnTo>
                <a:lnTo>
                  <a:pt x="596829" y="42063"/>
                </a:lnTo>
                <a:lnTo>
                  <a:pt x="554333" y="24126"/>
                </a:lnTo>
                <a:lnTo>
                  <a:pt x="509577" y="10930"/>
                </a:lnTo>
                <a:lnTo>
                  <a:pt x="462871" y="2784"/>
                </a:lnTo>
                <a:lnTo>
                  <a:pt x="4145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8733" y="5074158"/>
            <a:ext cx="829310" cy="828040"/>
          </a:xfrm>
          <a:custGeom>
            <a:avLst/>
            <a:gdLst/>
            <a:ahLst/>
            <a:cxnLst/>
            <a:rect l="l" t="t" r="r" b="b"/>
            <a:pathLst>
              <a:path w="829310" h="828039">
                <a:moveTo>
                  <a:pt x="0" y="413766"/>
                </a:moveTo>
                <a:lnTo>
                  <a:pt x="2788" y="365520"/>
                </a:lnTo>
                <a:lnTo>
                  <a:pt x="10947" y="318906"/>
                </a:lnTo>
                <a:lnTo>
                  <a:pt x="24165" y="274237"/>
                </a:lnTo>
                <a:lnTo>
                  <a:pt x="42132" y="231821"/>
                </a:lnTo>
                <a:lnTo>
                  <a:pt x="64535" y="191970"/>
                </a:lnTo>
                <a:lnTo>
                  <a:pt x="91065" y="154994"/>
                </a:lnTo>
                <a:lnTo>
                  <a:pt x="121410" y="121205"/>
                </a:lnTo>
                <a:lnTo>
                  <a:pt x="155259" y="90913"/>
                </a:lnTo>
                <a:lnTo>
                  <a:pt x="192302" y="64429"/>
                </a:lnTo>
                <a:lnTo>
                  <a:pt x="232226" y="42063"/>
                </a:lnTo>
                <a:lnTo>
                  <a:pt x="274722" y="24126"/>
                </a:lnTo>
                <a:lnTo>
                  <a:pt x="319478" y="10930"/>
                </a:lnTo>
                <a:lnTo>
                  <a:pt x="366184" y="2784"/>
                </a:lnTo>
                <a:lnTo>
                  <a:pt x="414528" y="0"/>
                </a:lnTo>
                <a:lnTo>
                  <a:pt x="462871" y="2784"/>
                </a:lnTo>
                <a:lnTo>
                  <a:pt x="509577" y="10930"/>
                </a:lnTo>
                <a:lnTo>
                  <a:pt x="554333" y="24126"/>
                </a:lnTo>
                <a:lnTo>
                  <a:pt x="596829" y="42063"/>
                </a:lnTo>
                <a:lnTo>
                  <a:pt x="636753" y="64429"/>
                </a:lnTo>
                <a:lnTo>
                  <a:pt x="673796" y="90913"/>
                </a:lnTo>
                <a:lnTo>
                  <a:pt x="707645" y="121205"/>
                </a:lnTo>
                <a:lnTo>
                  <a:pt x="737990" y="154994"/>
                </a:lnTo>
                <a:lnTo>
                  <a:pt x="764520" y="191970"/>
                </a:lnTo>
                <a:lnTo>
                  <a:pt x="786923" y="231821"/>
                </a:lnTo>
                <a:lnTo>
                  <a:pt x="804890" y="274237"/>
                </a:lnTo>
                <a:lnTo>
                  <a:pt x="818108" y="318906"/>
                </a:lnTo>
                <a:lnTo>
                  <a:pt x="826267" y="365520"/>
                </a:lnTo>
                <a:lnTo>
                  <a:pt x="829056" y="413766"/>
                </a:lnTo>
                <a:lnTo>
                  <a:pt x="826267" y="462018"/>
                </a:lnTo>
                <a:lnTo>
                  <a:pt x="818108" y="508636"/>
                </a:lnTo>
                <a:lnTo>
                  <a:pt x="804890" y="553310"/>
                </a:lnTo>
                <a:lnTo>
                  <a:pt x="786923" y="595727"/>
                </a:lnTo>
                <a:lnTo>
                  <a:pt x="764520" y="635578"/>
                </a:lnTo>
                <a:lnTo>
                  <a:pt x="737990" y="672553"/>
                </a:lnTo>
                <a:lnTo>
                  <a:pt x="707645" y="706340"/>
                </a:lnTo>
                <a:lnTo>
                  <a:pt x="673796" y="736630"/>
                </a:lnTo>
                <a:lnTo>
                  <a:pt x="636753" y="763112"/>
                </a:lnTo>
                <a:lnTo>
                  <a:pt x="596829" y="785475"/>
                </a:lnTo>
                <a:lnTo>
                  <a:pt x="554333" y="803409"/>
                </a:lnTo>
                <a:lnTo>
                  <a:pt x="509577" y="816603"/>
                </a:lnTo>
                <a:lnTo>
                  <a:pt x="462871" y="824748"/>
                </a:lnTo>
                <a:lnTo>
                  <a:pt x="414528" y="827532"/>
                </a:lnTo>
                <a:lnTo>
                  <a:pt x="366184" y="824748"/>
                </a:lnTo>
                <a:lnTo>
                  <a:pt x="319478" y="816603"/>
                </a:lnTo>
                <a:lnTo>
                  <a:pt x="274722" y="803409"/>
                </a:lnTo>
                <a:lnTo>
                  <a:pt x="232226" y="785475"/>
                </a:lnTo>
                <a:lnTo>
                  <a:pt x="192302" y="763112"/>
                </a:lnTo>
                <a:lnTo>
                  <a:pt x="155259" y="736630"/>
                </a:lnTo>
                <a:lnTo>
                  <a:pt x="121410" y="706340"/>
                </a:lnTo>
                <a:lnTo>
                  <a:pt x="91065" y="672553"/>
                </a:lnTo>
                <a:lnTo>
                  <a:pt x="64535" y="635578"/>
                </a:lnTo>
                <a:lnTo>
                  <a:pt x="42132" y="595727"/>
                </a:lnTo>
                <a:lnTo>
                  <a:pt x="24165" y="553310"/>
                </a:lnTo>
                <a:lnTo>
                  <a:pt x="10947" y="508636"/>
                </a:lnTo>
                <a:lnTo>
                  <a:pt x="2788" y="462018"/>
                </a:lnTo>
                <a:lnTo>
                  <a:pt x="0" y="41376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2940" y="5198364"/>
            <a:ext cx="577596" cy="5775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8739" y="3750564"/>
            <a:ext cx="10843260" cy="9662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37588" y="3831335"/>
            <a:ext cx="5419344" cy="5669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18604" y="3831335"/>
            <a:ext cx="4029455" cy="5669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7588" y="4136135"/>
            <a:ext cx="6690359" cy="5669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0525" y="3795521"/>
            <a:ext cx="829310" cy="828040"/>
          </a:xfrm>
          <a:custGeom>
            <a:avLst/>
            <a:gdLst/>
            <a:ahLst/>
            <a:cxnLst/>
            <a:rect l="l" t="t" r="r" b="b"/>
            <a:pathLst>
              <a:path w="829310" h="828039">
                <a:moveTo>
                  <a:pt x="414528" y="0"/>
                </a:moveTo>
                <a:lnTo>
                  <a:pt x="366177" y="2784"/>
                </a:lnTo>
                <a:lnTo>
                  <a:pt x="319466" y="10930"/>
                </a:lnTo>
                <a:lnTo>
                  <a:pt x="274707" y="24126"/>
                </a:lnTo>
                <a:lnTo>
                  <a:pt x="232210" y="42063"/>
                </a:lnTo>
                <a:lnTo>
                  <a:pt x="192285" y="64429"/>
                </a:lnTo>
                <a:lnTo>
                  <a:pt x="155243" y="90913"/>
                </a:lnTo>
                <a:lnTo>
                  <a:pt x="121396" y="121205"/>
                </a:lnTo>
                <a:lnTo>
                  <a:pt x="91053" y="154994"/>
                </a:lnTo>
                <a:lnTo>
                  <a:pt x="64526" y="191970"/>
                </a:lnTo>
                <a:lnTo>
                  <a:pt x="42125" y="231821"/>
                </a:lnTo>
                <a:lnTo>
                  <a:pt x="24161" y="274237"/>
                </a:lnTo>
                <a:lnTo>
                  <a:pt x="10945" y="318906"/>
                </a:lnTo>
                <a:lnTo>
                  <a:pt x="2788" y="365520"/>
                </a:lnTo>
                <a:lnTo>
                  <a:pt x="0" y="413765"/>
                </a:lnTo>
                <a:lnTo>
                  <a:pt x="2788" y="462011"/>
                </a:lnTo>
                <a:lnTo>
                  <a:pt x="10945" y="508625"/>
                </a:lnTo>
                <a:lnTo>
                  <a:pt x="24161" y="553294"/>
                </a:lnTo>
                <a:lnTo>
                  <a:pt x="42125" y="595710"/>
                </a:lnTo>
                <a:lnTo>
                  <a:pt x="64526" y="635561"/>
                </a:lnTo>
                <a:lnTo>
                  <a:pt x="91053" y="672537"/>
                </a:lnTo>
                <a:lnTo>
                  <a:pt x="121396" y="706326"/>
                </a:lnTo>
                <a:lnTo>
                  <a:pt x="155243" y="736618"/>
                </a:lnTo>
                <a:lnTo>
                  <a:pt x="192285" y="763102"/>
                </a:lnTo>
                <a:lnTo>
                  <a:pt x="232210" y="785468"/>
                </a:lnTo>
                <a:lnTo>
                  <a:pt x="274707" y="803405"/>
                </a:lnTo>
                <a:lnTo>
                  <a:pt x="319466" y="816601"/>
                </a:lnTo>
                <a:lnTo>
                  <a:pt x="366177" y="824747"/>
                </a:lnTo>
                <a:lnTo>
                  <a:pt x="414528" y="827532"/>
                </a:lnTo>
                <a:lnTo>
                  <a:pt x="462878" y="824747"/>
                </a:lnTo>
                <a:lnTo>
                  <a:pt x="509589" y="816601"/>
                </a:lnTo>
                <a:lnTo>
                  <a:pt x="554348" y="803405"/>
                </a:lnTo>
                <a:lnTo>
                  <a:pt x="596845" y="785468"/>
                </a:lnTo>
                <a:lnTo>
                  <a:pt x="636770" y="763102"/>
                </a:lnTo>
                <a:lnTo>
                  <a:pt x="673812" y="736618"/>
                </a:lnTo>
                <a:lnTo>
                  <a:pt x="707659" y="706326"/>
                </a:lnTo>
                <a:lnTo>
                  <a:pt x="738002" y="672537"/>
                </a:lnTo>
                <a:lnTo>
                  <a:pt x="764529" y="635561"/>
                </a:lnTo>
                <a:lnTo>
                  <a:pt x="786930" y="595710"/>
                </a:lnTo>
                <a:lnTo>
                  <a:pt x="804894" y="553294"/>
                </a:lnTo>
                <a:lnTo>
                  <a:pt x="818110" y="508625"/>
                </a:lnTo>
                <a:lnTo>
                  <a:pt x="826267" y="462011"/>
                </a:lnTo>
                <a:lnTo>
                  <a:pt x="829056" y="413765"/>
                </a:lnTo>
                <a:lnTo>
                  <a:pt x="826267" y="365520"/>
                </a:lnTo>
                <a:lnTo>
                  <a:pt x="818110" y="318906"/>
                </a:lnTo>
                <a:lnTo>
                  <a:pt x="804894" y="274237"/>
                </a:lnTo>
                <a:lnTo>
                  <a:pt x="786930" y="231821"/>
                </a:lnTo>
                <a:lnTo>
                  <a:pt x="764529" y="191970"/>
                </a:lnTo>
                <a:lnTo>
                  <a:pt x="738002" y="154994"/>
                </a:lnTo>
                <a:lnTo>
                  <a:pt x="707659" y="121205"/>
                </a:lnTo>
                <a:lnTo>
                  <a:pt x="673812" y="90913"/>
                </a:lnTo>
                <a:lnTo>
                  <a:pt x="636770" y="64429"/>
                </a:lnTo>
                <a:lnTo>
                  <a:pt x="596845" y="42063"/>
                </a:lnTo>
                <a:lnTo>
                  <a:pt x="554348" y="24126"/>
                </a:lnTo>
                <a:lnTo>
                  <a:pt x="509589" y="10930"/>
                </a:lnTo>
                <a:lnTo>
                  <a:pt x="462878" y="2784"/>
                </a:lnTo>
                <a:lnTo>
                  <a:pt x="4145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60525" y="3795521"/>
            <a:ext cx="829310" cy="828040"/>
          </a:xfrm>
          <a:custGeom>
            <a:avLst/>
            <a:gdLst/>
            <a:ahLst/>
            <a:cxnLst/>
            <a:rect l="l" t="t" r="r" b="b"/>
            <a:pathLst>
              <a:path w="829310" h="828039">
                <a:moveTo>
                  <a:pt x="0" y="413765"/>
                </a:moveTo>
                <a:lnTo>
                  <a:pt x="2788" y="365520"/>
                </a:lnTo>
                <a:lnTo>
                  <a:pt x="10945" y="318906"/>
                </a:lnTo>
                <a:lnTo>
                  <a:pt x="24161" y="274237"/>
                </a:lnTo>
                <a:lnTo>
                  <a:pt x="42125" y="231821"/>
                </a:lnTo>
                <a:lnTo>
                  <a:pt x="64526" y="191970"/>
                </a:lnTo>
                <a:lnTo>
                  <a:pt x="91053" y="154994"/>
                </a:lnTo>
                <a:lnTo>
                  <a:pt x="121396" y="121205"/>
                </a:lnTo>
                <a:lnTo>
                  <a:pt x="155243" y="90913"/>
                </a:lnTo>
                <a:lnTo>
                  <a:pt x="192285" y="64429"/>
                </a:lnTo>
                <a:lnTo>
                  <a:pt x="232210" y="42063"/>
                </a:lnTo>
                <a:lnTo>
                  <a:pt x="274707" y="24126"/>
                </a:lnTo>
                <a:lnTo>
                  <a:pt x="319466" y="10930"/>
                </a:lnTo>
                <a:lnTo>
                  <a:pt x="366177" y="2784"/>
                </a:lnTo>
                <a:lnTo>
                  <a:pt x="414528" y="0"/>
                </a:lnTo>
                <a:lnTo>
                  <a:pt x="462878" y="2784"/>
                </a:lnTo>
                <a:lnTo>
                  <a:pt x="509589" y="10930"/>
                </a:lnTo>
                <a:lnTo>
                  <a:pt x="554348" y="24126"/>
                </a:lnTo>
                <a:lnTo>
                  <a:pt x="596845" y="42063"/>
                </a:lnTo>
                <a:lnTo>
                  <a:pt x="636770" y="64429"/>
                </a:lnTo>
                <a:lnTo>
                  <a:pt x="673812" y="90913"/>
                </a:lnTo>
                <a:lnTo>
                  <a:pt x="707659" y="121205"/>
                </a:lnTo>
                <a:lnTo>
                  <a:pt x="738002" y="154994"/>
                </a:lnTo>
                <a:lnTo>
                  <a:pt x="764529" y="191970"/>
                </a:lnTo>
                <a:lnTo>
                  <a:pt x="786930" y="231821"/>
                </a:lnTo>
                <a:lnTo>
                  <a:pt x="804894" y="274237"/>
                </a:lnTo>
                <a:lnTo>
                  <a:pt x="818110" y="318906"/>
                </a:lnTo>
                <a:lnTo>
                  <a:pt x="826267" y="365520"/>
                </a:lnTo>
                <a:lnTo>
                  <a:pt x="829056" y="413765"/>
                </a:lnTo>
                <a:lnTo>
                  <a:pt x="826267" y="462011"/>
                </a:lnTo>
                <a:lnTo>
                  <a:pt x="818110" y="508625"/>
                </a:lnTo>
                <a:lnTo>
                  <a:pt x="804894" y="553294"/>
                </a:lnTo>
                <a:lnTo>
                  <a:pt x="786930" y="595710"/>
                </a:lnTo>
                <a:lnTo>
                  <a:pt x="764529" y="635561"/>
                </a:lnTo>
                <a:lnTo>
                  <a:pt x="738002" y="672537"/>
                </a:lnTo>
                <a:lnTo>
                  <a:pt x="707659" y="706326"/>
                </a:lnTo>
                <a:lnTo>
                  <a:pt x="673812" y="736618"/>
                </a:lnTo>
                <a:lnTo>
                  <a:pt x="636770" y="763102"/>
                </a:lnTo>
                <a:lnTo>
                  <a:pt x="596845" y="785468"/>
                </a:lnTo>
                <a:lnTo>
                  <a:pt x="554348" y="803405"/>
                </a:lnTo>
                <a:lnTo>
                  <a:pt x="509589" y="816601"/>
                </a:lnTo>
                <a:lnTo>
                  <a:pt x="462878" y="824747"/>
                </a:lnTo>
                <a:lnTo>
                  <a:pt x="414528" y="827532"/>
                </a:lnTo>
                <a:lnTo>
                  <a:pt x="366177" y="824747"/>
                </a:lnTo>
                <a:lnTo>
                  <a:pt x="319466" y="816601"/>
                </a:lnTo>
                <a:lnTo>
                  <a:pt x="274707" y="803405"/>
                </a:lnTo>
                <a:lnTo>
                  <a:pt x="232210" y="785468"/>
                </a:lnTo>
                <a:lnTo>
                  <a:pt x="192285" y="763102"/>
                </a:lnTo>
                <a:lnTo>
                  <a:pt x="155243" y="736618"/>
                </a:lnTo>
                <a:lnTo>
                  <a:pt x="121396" y="706326"/>
                </a:lnTo>
                <a:lnTo>
                  <a:pt x="91053" y="672537"/>
                </a:lnTo>
                <a:lnTo>
                  <a:pt x="64526" y="635561"/>
                </a:lnTo>
                <a:lnTo>
                  <a:pt x="42125" y="595710"/>
                </a:lnTo>
                <a:lnTo>
                  <a:pt x="24161" y="553294"/>
                </a:lnTo>
                <a:lnTo>
                  <a:pt x="10945" y="508625"/>
                </a:lnTo>
                <a:lnTo>
                  <a:pt x="2788" y="462011"/>
                </a:lnTo>
                <a:lnTo>
                  <a:pt x="0" y="41376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67967" y="3902964"/>
            <a:ext cx="612648" cy="6111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6948" y="1193291"/>
            <a:ext cx="11122152" cy="9662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15796" y="1274063"/>
            <a:ext cx="1700783" cy="5669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78251" y="1274063"/>
            <a:ext cx="3942588" cy="5669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82511" y="1274063"/>
            <a:ext cx="4424172" cy="5669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15796" y="1578863"/>
            <a:ext cx="5381244" cy="5669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8733" y="1238250"/>
            <a:ext cx="829310" cy="828040"/>
          </a:xfrm>
          <a:custGeom>
            <a:avLst/>
            <a:gdLst/>
            <a:ahLst/>
            <a:cxnLst/>
            <a:rect l="l" t="t" r="r" b="b"/>
            <a:pathLst>
              <a:path w="829310" h="828039">
                <a:moveTo>
                  <a:pt x="414528" y="0"/>
                </a:moveTo>
                <a:lnTo>
                  <a:pt x="366184" y="2784"/>
                </a:lnTo>
                <a:lnTo>
                  <a:pt x="319478" y="10930"/>
                </a:lnTo>
                <a:lnTo>
                  <a:pt x="274722" y="24126"/>
                </a:lnTo>
                <a:lnTo>
                  <a:pt x="232226" y="42063"/>
                </a:lnTo>
                <a:lnTo>
                  <a:pt x="192302" y="64429"/>
                </a:lnTo>
                <a:lnTo>
                  <a:pt x="155259" y="90913"/>
                </a:lnTo>
                <a:lnTo>
                  <a:pt x="121410" y="121205"/>
                </a:lnTo>
                <a:lnTo>
                  <a:pt x="91065" y="154994"/>
                </a:lnTo>
                <a:lnTo>
                  <a:pt x="64535" y="191970"/>
                </a:lnTo>
                <a:lnTo>
                  <a:pt x="42132" y="231821"/>
                </a:lnTo>
                <a:lnTo>
                  <a:pt x="24165" y="274237"/>
                </a:lnTo>
                <a:lnTo>
                  <a:pt x="10947" y="318906"/>
                </a:lnTo>
                <a:lnTo>
                  <a:pt x="2788" y="365520"/>
                </a:lnTo>
                <a:lnTo>
                  <a:pt x="0" y="413765"/>
                </a:lnTo>
                <a:lnTo>
                  <a:pt x="2788" y="462011"/>
                </a:lnTo>
                <a:lnTo>
                  <a:pt x="10947" y="508625"/>
                </a:lnTo>
                <a:lnTo>
                  <a:pt x="24165" y="553294"/>
                </a:lnTo>
                <a:lnTo>
                  <a:pt x="42132" y="595710"/>
                </a:lnTo>
                <a:lnTo>
                  <a:pt x="64535" y="635561"/>
                </a:lnTo>
                <a:lnTo>
                  <a:pt x="91065" y="672537"/>
                </a:lnTo>
                <a:lnTo>
                  <a:pt x="121410" y="706326"/>
                </a:lnTo>
                <a:lnTo>
                  <a:pt x="155259" y="736618"/>
                </a:lnTo>
                <a:lnTo>
                  <a:pt x="192302" y="763102"/>
                </a:lnTo>
                <a:lnTo>
                  <a:pt x="232226" y="785468"/>
                </a:lnTo>
                <a:lnTo>
                  <a:pt x="274722" y="803405"/>
                </a:lnTo>
                <a:lnTo>
                  <a:pt x="319478" y="816601"/>
                </a:lnTo>
                <a:lnTo>
                  <a:pt x="366184" y="824747"/>
                </a:lnTo>
                <a:lnTo>
                  <a:pt x="414528" y="827532"/>
                </a:lnTo>
                <a:lnTo>
                  <a:pt x="462871" y="824747"/>
                </a:lnTo>
                <a:lnTo>
                  <a:pt x="509577" y="816601"/>
                </a:lnTo>
                <a:lnTo>
                  <a:pt x="554333" y="803405"/>
                </a:lnTo>
                <a:lnTo>
                  <a:pt x="596829" y="785468"/>
                </a:lnTo>
                <a:lnTo>
                  <a:pt x="636753" y="763102"/>
                </a:lnTo>
                <a:lnTo>
                  <a:pt x="673796" y="736618"/>
                </a:lnTo>
                <a:lnTo>
                  <a:pt x="707645" y="706326"/>
                </a:lnTo>
                <a:lnTo>
                  <a:pt x="737990" y="672537"/>
                </a:lnTo>
                <a:lnTo>
                  <a:pt x="764520" y="635561"/>
                </a:lnTo>
                <a:lnTo>
                  <a:pt x="786923" y="595710"/>
                </a:lnTo>
                <a:lnTo>
                  <a:pt x="804890" y="553294"/>
                </a:lnTo>
                <a:lnTo>
                  <a:pt x="818108" y="508625"/>
                </a:lnTo>
                <a:lnTo>
                  <a:pt x="826267" y="462011"/>
                </a:lnTo>
                <a:lnTo>
                  <a:pt x="829056" y="413765"/>
                </a:lnTo>
                <a:lnTo>
                  <a:pt x="826267" y="365520"/>
                </a:lnTo>
                <a:lnTo>
                  <a:pt x="818108" y="318906"/>
                </a:lnTo>
                <a:lnTo>
                  <a:pt x="804890" y="274237"/>
                </a:lnTo>
                <a:lnTo>
                  <a:pt x="786923" y="231821"/>
                </a:lnTo>
                <a:lnTo>
                  <a:pt x="764520" y="191970"/>
                </a:lnTo>
                <a:lnTo>
                  <a:pt x="737990" y="154994"/>
                </a:lnTo>
                <a:lnTo>
                  <a:pt x="707645" y="121205"/>
                </a:lnTo>
                <a:lnTo>
                  <a:pt x="673796" y="90913"/>
                </a:lnTo>
                <a:lnTo>
                  <a:pt x="636753" y="64429"/>
                </a:lnTo>
                <a:lnTo>
                  <a:pt x="596829" y="42063"/>
                </a:lnTo>
                <a:lnTo>
                  <a:pt x="554333" y="24126"/>
                </a:lnTo>
                <a:lnTo>
                  <a:pt x="509577" y="10930"/>
                </a:lnTo>
                <a:lnTo>
                  <a:pt x="462871" y="2784"/>
                </a:lnTo>
                <a:lnTo>
                  <a:pt x="4145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8733" y="1238250"/>
            <a:ext cx="829310" cy="828040"/>
          </a:xfrm>
          <a:custGeom>
            <a:avLst/>
            <a:gdLst/>
            <a:ahLst/>
            <a:cxnLst/>
            <a:rect l="l" t="t" r="r" b="b"/>
            <a:pathLst>
              <a:path w="829310" h="828039">
                <a:moveTo>
                  <a:pt x="0" y="413765"/>
                </a:moveTo>
                <a:lnTo>
                  <a:pt x="2788" y="365520"/>
                </a:lnTo>
                <a:lnTo>
                  <a:pt x="10947" y="318906"/>
                </a:lnTo>
                <a:lnTo>
                  <a:pt x="24165" y="274237"/>
                </a:lnTo>
                <a:lnTo>
                  <a:pt x="42132" y="231821"/>
                </a:lnTo>
                <a:lnTo>
                  <a:pt x="64535" y="191970"/>
                </a:lnTo>
                <a:lnTo>
                  <a:pt x="91065" y="154994"/>
                </a:lnTo>
                <a:lnTo>
                  <a:pt x="121410" y="121205"/>
                </a:lnTo>
                <a:lnTo>
                  <a:pt x="155259" y="90913"/>
                </a:lnTo>
                <a:lnTo>
                  <a:pt x="192302" y="64429"/>
                </a:lnTo>
                <a:lnTo>
                  <a:pt x="232226" y="42063"/>
                </a:lnTo>
                <a:lnTo>
                  <a:pt x="274722" y="24126"/>
                </a:lnTo>
                <a:lnTo>
                  <a:pt x="319478" y="10930"/>
                </a:lnTo>
                <a:lnTo>
                  <a:pt x="366184" y="2784"/>
                </a:lnTo>
                <a:lnTo>
                  <a:pt x="414528" y="0"/>
                </a:lnTo>
                <a:lnTo>
                  <a:pt x="462871" y="2784"/>
                </a:lnTo>
                <a:lnTo>
                  <a:pt x="509577" y="10930"/>
                </a:lnTo>
                <a:lnTo>
                  <a:pt x="554333" y="24126"/>
                </a:lnTo>
                <a:lnTo>
                  <a:pt x="596829" y="42063"/>
                </a:lnTo>
                <a:lnTo>
                  <a:pt x="636753" y="64429"/>
                </a:lnTo>
                <a:lnTo>
                  <a:pt x="673796" y="90913"/>
                </a:lnTo>
                <a:lnTo>
                  <a:pt x="707645" y="121205"/>
                </a:lnTo>
                <a:lnTo>
                  <a:pt x="737990" y="154994"/>
                </a:lnTo>
                <a:lnTo>
                  <a:pt x="764520" y="191970"/>
                </a:lnTo>
                <a:lnTo>
                  <a:pt x="786923" y="231821"/>
                </a:lnTo>
                <a:lnTo>
                  <a:pt x="804890" y="274237"/>
                </a:lnTo>
                <a:lnTo>
                  <a:pt x="818108" y="318906"/>
                </a:lnTo>
                <a:lnTo>
                  <a:pt x="826267" y="365520"/>
                </a:lnTo>
                <a:lnTo>
                  <a:pt x="829056" y="413765"/>
                </a:lnTo>
                <a:lnTo>
                  <a:pt x="826267" y="462011"/>
                </a:lnTo>
                <a:lnTo>
                  <a:pt x="818108" y="508625"/>
                </a:lnTo>
                <a:lnTo>
                  <a:pt x="804890" y="553294"/>
                </a:lnTo>
                <a:lnTo>
                  <a:pt x="786923" y="595710"/>
                </a:lnTo>
                <a:lnTo>
                  <a:pt x="764520" y="635561"/>
                </a:lnTo>
                <a:lnTo>
                  <a:pt x="737990" y="672537"/>
                </a:lnTo>
                <a:lnTo>
                  <a:pt x="707645" y="706326"/>
                </a:lnTo>
                <a:lnTo>
                  <a:pt x="673796" y="736618"/>
                </a:lnTo>
                <a:lnTo>
                  <a:pt x="636753" y="763102"/>
                </a:lnTo>
                <a:lnTo>
                  <a:pt x="596829" y="785468"/>
                </a:lnTo>
                <a:lnTo>
                  <a:pt x="554333" y="803405"/>
                </a:lnTo>
                <a:lnTo>
                  <a:pt x="509577" y="816601"/>
                </a:lnTo>
                <a:lnTo>
                  <a:pt x="462871" y="824747"/>
                </a:lnTo>
                <a:lnTo>
                  <a:pt x="414528" y="827532"/>
                </a:lnTo>
                <a:lnTo>
                  <a:pt x="366184" y="824747"/>
                </a:lnTo>
                <a:lnTo>
                  <a:pt x="319478" y="816601"/>
                </a:lnTo>
                <a:lnTo>
                  <a:pt x="274722" y="803405"/>
                </a:lnTo>
                <a:lnTo>
                  <a:pt x="232226" y="785468"/>
                </a:lnTo>
                <a:lnTo>
                  <a:pt x="192302" y="763102"/>
                </a:lnTo>
                <a:lnTo>
                  <a:pt x="155259" y="736618"/>
                </a:lnTo>
                <a:lnTo>
                  <a:pt x="121410" y="706326"/>
                </a:lnTo>
                <a:lnTo>
                  <a:pt x="91065" y="672537"/>
                </a:lnTo>
                <a:lnTo>
                  <a:pt x="64535" y="635561"/>
                </a:lnTo>
                <a:lnTo>
                  <a:pt x="42132" y="595710"/>
                </a:lnTo>
                <a:lnTo>
                  <a:pt x="24165" y="553294"/>
                </a:lnTo>
                <a:lnTo>
                  <a:pt x="10947" y="508625"/>
                </a:lnTo>
                <a:lnTo>
                  <a:pt x="2788" y="462011"/>
                </a:lnTo>
                <a:lnTo>
                  <a:pt x="0" y="41376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2940" y="1348739"/>
            <a:ext cx="568452" cy="56845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48739" y="2471927"/>
            <a:ext cx="10843260" cy="96621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37588" y="2552700"/>
            <a:ext cx="3105912" cy="5669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05171" y="2552700"/>
            <a:ext cx="4296156" cy="5669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63000" y="2552700"/>
            <a:ext cx="963168" cy="5669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441180" y="2552700"/>
            <a:ext cx="1903476" cy="5669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006328" y="2552700"/>
            <a:ext cx="416051" cy="56692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37588" y="2857500"/>
            <a:ext cx="1379219" cy="56692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78479" y="2857500"/>
            <a:ext cx="1030223" cy="56692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70376" y="2857500"/>
            <a:ext cx="1965960" cy="56692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98008" y="2857500"/>
            <a:ext cx="784860" cy="56692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44540" y="2857500"/>
            <a:ext cx="1959864" cy="56692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19416" y="2857500"/>
            <a:ext cx="3675887" cy="56692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561338" y="1326641"/>
            <a:ext cx="9695815" cy="3194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Memberikan </a:t>
            </a:r>
            <a:r>
              <a:rPr sz="2000" b="1" i="1" dirty="0">
                <a:solidFill>
                  <a:srgbClr val="FFFF00"/>
                </a:solidFill>
                <a:latin typeface="Calibri"/>
                <a:cs typeface="Calibri"/>
              </a:rPr>
              <a:t>acuan </a:t>
            </a:r>
            <a:r>
              <a:rPr sz="2000" b="1" i="1" spc="-5" dirty="0">
                <a:solidFill>
                  <a:srgbClr val="FFFF00"/>
                </a:solidFill>
                <a:latin typeface="Calibri"/>
                <a:cs typeface="Calibri"/>
              </a:rPr>
              <a:t>pelaksanaan </a:t>
            </a:r>
            <a:r>
              <a:rPr sz="2000" b="1" i="1" dirty="0">
                <a:solidFill>
                  <a:srgbClr val="FFFF00"/>
                </a:solidFill>
                <a:latin typeface="Calibri"/>
                <a:cs typeface="Calibri"/>
              </a:rPr>
              <a:t>dan pedoman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bagi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Instansi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Pusat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dan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instansi</a:t>
            </a:r>
            <a:r>
              <a:rPr sz="2000" i="1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Daerah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dalam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rangka penyelenggaraan </a:t>
            </a:r>
            <a:r>
              <a:rPr sz="2000" i="1" spc="-15" dirty="0">
                <a:solidFill>
                  <a:srgbClr val="FFFFFF"/>
                </a:solidFill>
                <a:latin typeface="Calibri"/>
                <a:cs typeface="Calibri"/>
              </a:rPr>
              <a:t>tata kelola</a:t>
            </a:r>
            <a:r>
              <a:rPr sz="20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Data;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>
              <a:latin typeface="Times New Roman"/>
              <a:cs typeface="Times New Roman"/>
            </a:endParaRPr>
          </a:p>
          <a:p>
            <a:pPr marL="634365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Mewujudkan ketersediaan </a:t>
            </a:r>
            <a:r>
              <a:rPr sz="2000" b="1" i="1" spc="-10" dirty="0">
                <a:solidFill>
                  <a:srgbClr val="FFFF00"/>
                </a:solidFill>
                <a:latin typeface="Calibri"/>
                <a:cs typeface="Calibri"/>
              </a:rPr>
              <a:t>data </a:t>
            </a:r>
            <a:r>
              <a:rPr sz="2000" b="1" i="1" spc="-5" dirty="0">
                <a:solidFill>
                  <a:srgbClr val="FFFF00"/>
                </a:solidFill>
                <a:latin typeface="Calibri"/>
                <a:cs typeface="Calibri"/>
              </a:rPr>
              <a:t>yang </a:t>
            </a:r>
            <a:r>
              <a:rPr sz="2000" b="1" i="1" spc="-10" dirty="0">
                <a:solidFill>
                  <a:srgbClr val="FFFF00"/>
                </a:solidFill>
                <a:latin typeface="Calibri"/>
                <a:cs typeface="Calibri"/>
              </a:rPr>
              <a:t>akurat, </a:t>
            </a:r>
            <a:r>
              <a:rPr sz="2000" b="1" i="1" spc="-20" dirty="0">
                <a:solidFill>
                  <a:srgbClr val="FFFF00"/>
                </a:solidFill>
                <a:latin typeface="Calibri"/>
                <a:cs typeface="Calibri"/>
              </a:rPr>
              <a:t>mutakhir, </a:t>
            </a:r>
            <a:r>
              <a:rPr sz="2000" b="1" i="1" spc="-5" dirty="0">
                <a:solidFill>
                  <a:srgbClr val="FFFF00"/>
                </a:solidFill>
                <a:latin typeface="Calibri"/>
                <a:cs typeface="Calibri"/>
              </a:rPr>
              <a:t>terpadu, dapat</a:t>
            </a:r>
            <a:r>
              <a:rPr sz="2000" b="1" i="1" spc="-204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FF00"/>
                </a:solidFill>
                <a:latin typeface="Calibri"/>
                <a:cs typeface="Calibri"/>
              </a:rPr>
              <a:t>dipertanggung-</a:t>
            </a:r>
            <a:endParaRPr sz="2000">
              <a:latin typeface="Calibri"/>
              <a:cs typeface="Calibri"/>
            </a:endParaRPr>
          </a:p>
          <a:p>
            <a:pPr marL="634365">
              <a:lnSpc>
                <a:spcPct val="100000"/>
              </a:lnSpc>
            </a:pPr>
            <a:r>
              <a:rPr sz="2000" b="1" i="1" spc="-10" dirty="0">
                <a:solidFill>
                  <a:srgbClr val="FFFF00"/>
                </a:solidFill>
                <a:latin typeface="Calibri"/>
                <a:cs typeface="Calibri"/>
              </a:rPr>
              <a:t>jawabkan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, serta </a:t>
            </a:r>
            <a:r>
              <a:rPr sz="2000" b="1" i="1" dirty="0">
                <a:solidFill>
                  <a:srgbClr val="FFFF00"/>
                </a:solidFill>
                <a:latin typeface="Calibri"/>
                <a:cs typeface="Calibri"/>
              </a:rPr>
              <a:t>mudah </a:t>
            </a:r>
            <a:r>
              <a:rPr sz="2000" b="1" i="1" spc="-5" dirty="0">
                <a:solidFill>
                  <a:srgbClr val="FFFF00"/>
                </a:solidFill>
                <a:latin typeface="Calibri"/>
                <a:cs typeface="Calibri"/>
              </a:rPr>
              <a:t>diakses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dan </a:t>
            </a:r>
            <a:r>
              <a:rPr sz="2000" b="1" i="1" spc="-10" dirty="0">
                <a:solidFill>
                  <a:srgbClr val="FFFF00"/>
                </a:solidFill>
                <a:latin typeface="Calibri"/>
                <a:cs typeface="Calibri"/>
              </a:rPr>
              <a:t>dibagipakaikan </a:t>
            </a:r>
            <a:r>
              <a:rPr sz="2000" i="1" spc="-15" dirty="0">
                <a:solidFill>
                  <a:srgbClr val="FFFFFF"/>
                </a:solidFill>
                <a:latin typeface="Calibri"/>
                <a:cs typeface="Calibri"/>
              </a:rPr>
              <a:t>antar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instansi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pusat dan</a:t>
            </a:r>
            <a:r>
              <a:rPr sz="2000" i="1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daerah;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>
              <a:latin typeface="Times New Roman"/>
              <a:cs typeface="Times New Roman"/>
            </a:endParaRPr>
          </a:p>
          <a:p>
            <a:pPr marL="634365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solidFill>
                  <a:srgbClr val="FFFF00"/>
                </a:solidFill>
                <a:latin typeface="Calibri"/>
                <a:cs typeface="Calibri"/>
              </a:rPr>
              <a:t>Mendorong </a:t>
            </a:r>
            <a:r>
              <a:rPr sz="2000" b="1" i="1" spc="-15" dirty="0">
                <a:solidFill>
                  <a:srgbClr val="FFFF00"/>
                </a:solidFill>
                <a:latin typeface="Calibri"/>
                <a:cs typeface="Calibri"/>
              </a:rPr>
              <a:t>keterbukaan </a:t>
            </a:r>
            <a:r>
              <a:rPr sz="2000" b="1" i="1" dirty="0">
                <a:solidFill>
                  <a:srgbClr val="FFFF00"/>
                </a:solidFill>
                <a:latin typeface="Calibri"/>
                <a:cs typeface="Calibri"/>
              </a:rPr>
              <a:t>dan </a:t>
            </a:r>
            <a:r>
              <a:rPr sz="2000" b="1" i="1" spc="-5" dirty="0">
                <a:solidFill>
                  <a:srgbClr val="FFFF00"/>
                </a:solidFill>
                <a:latin typeface="Calibri"/>
                <a:cs typeface="Calibri"/>
              </a:rPr>
              <a:t>transparansi </a:t>
            </a:r>
            <a:r>
              <a:rPr sz="2000" b="1" i="1" spc="-10" dirty="0">
                <a:solidFill>
                  <a:srgbClr val="FFFF00"/>
                </a:solidFill>
                <a:latin typeface="Calibri"/>
                <a:cs typeface="Calibri"/>
              </a:rPr>
              <a:t>Data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sehingga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tercipta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perencanaan</a:t>
            </a:r>
            <a:r>
              <a:rPr sz="2000" i="1" spc="-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endParaRPr sz="2000">
              <a:latin typeface="Calibri"/>
              <a:cs typeface="Calibri"/>
            </a:endParaRPr>
          </a:p>
          <a:p>
            <a:pPr marL="634365">
              <a:lnSpc>
                <a:spcPct val="100000"/>
              </a:lnSpc>
            </a:pP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perumusan </a:t>
            </a:r>
            <a:r>
              <a:rPr sz="2000" i="1" spc="-15" dirty="0">
                <a:solidFill>
                  <a:srgbClr val="FFFFFF"/>
                </a:solidFill>
                <a:latin typeface="Calibri"/>
                <a:cs typeface="Calibri"/>
              </a:rPr>
              <a:t>kebijakan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pembangunan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yang berbasis pada</a:t>
            </a:r>
            <a:r>
              <a:rPr sz="2000" i="1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60525" y="2516885"/>
            <a:ext cx="829310" cy="828040"/>
          </a:xfrm>
          <a:custGeom>
            <a:avLst/>
            <a:gdLst/>
            <a:ahLst/>
            <a:cxnLst/>
            <a:rect l="l" t="t" r="r" b="b"/>
            <a:pathLst>
              <a:path w="829310" h="828039">
                <a:moveTo>
                  <a:pt x="414528" y="0"/>
                </a:moveTo>
                <a:lnTo>
                  <a:pt x="366177" y="2784"/>
                </a:lnTo>
                <a:lnTo>
                  <a:pt x="319466" y="10930"/>
                </a:lnTo>
                <a:lnTo>
                  <a:pt x="274707" y="24126"/>
                </a:lnTo>
                <a:lnTo>
                  <a:pt x="232210" y="42063"/>
                </a:lnTo>
                <a:lnTo>
                  <a:pt x="192285" y="64429"/>
                </a:lnTo>
                <a:lnTo>
                  <a:pt x="155243" y="90913"/>
                </a:lnTo>
                <a:lnTo>
                  <a:pt x="121396" y="121205"/>
                </a:lnTo>
                <a:lnTo>
                  <a:pt x="91053" y="154994"/>
                </a:lnTo>
                <a:lnTo>
                  <a:pt x="64526" y="191970"/>
                </a:lnTo>
                <a:lnTo>
                  <a:pt x="42125" y="231821"/>
                </a:lnTo>
                <a:lnTo>
                  <a:pt x="24161" y="274237"/>
                </a:lnTo>
                <a:lnTo>
                  <a:pt x="10945" y="318906"/>
                </a:lnTo>
                <a:lnTo>
                  <a:pt x="2788" y="365520"/>
                </a:lnTo>
                <a:lnTo>
                  <a:pt x="0" y="413765"/>
                </a:lnTo>
                <a:lnTo>
                  <a:pt x="2788" y="462011"/>
                </a:lnTo>
                <a:lnTo>
                  <a:pt x="10945" y="508625"/>
                </a:lnTo>
                <a:lnTo>
                  <a:pt x="24161" y="553294"/>
                </a:lnTo>
                <a:lnTo>
                  <a:pt x="42125" y="595710"/>
                </a:lnTo>
                <a:lnTo>
                  <a:pt x="64526" y="635561"/>
                </a:lnTo>
                <a:lnTo>
                  <a:pt x="91053" y="672537"/>
                </a:lnTo>
                <a:lnTo>
                  <a:pt x="121396" y="706326"/>
                </a:lnTo>
                <a:lnTo>
                  <a:pt x="155243" y="736618"/>
                </a:lnTo>
                <a:lnTo>
                  <a:pt x="192285" y="763102"/>
                </a:lnTo>
                <a:lnTo>
                  <a:pt x="232210" y="785468"/>
                </a:lnTo>
                <a:lnTo>
                  <a:pt x="274707" y="803405"/>
                </a:lnTo>
                <a:lnTo>
                  <a:pt x="319466" y="816601"/>
                </a:lnTo>
                <a:lnTo>
                  <a:pt x="366177" y="824747"/>
                </a:lnTo>
                <a:lnTo>
                  <a:pt x="414528" y="827531"/>
                </a:lnTo>
                <a:lnTo>
                  <a:pt x="462878" y="824747"/>
                </a:lnTo>
                <a:lnTo>
                  <a:pt x="509589" y="816601"/>
                </a:lnTo>
                <a:lnTo>
                  <a:pt x="554348" y="803405"/>
                </a:lnTo>
                <a:lnTo>
                  <a:pt x="596845" y="785468"/>
                </a:lnTo>
                <a:lnTo>
                  <a:pt x="636770" y="763102"/>
                </a:lnTo>
                <a:lnTo>
                  <a:pt x="673812" y="736618"/>
                </a:lnTo>
                <a:lnTo>
                  <a:pt x="707659" y="706326"/>
                </a:lnTo>
                <a:lnTo>
                  <a:pt x="738002" y="672537"/>
                </a:lnTo>
                <a:lnTo>
                  <a:pt x="764529" y="635561"/>
                </a:lnTo>
                <a:lnTo>
                  <a:pt x="786930" y="595710"/>
                </a:lnTo>
                <a:lnTo>
                  <a:pt x="804894" y="553294"/>
                </a:lnTo>
                <a:lnTo>
                  <a:pt x="818110" y="508625"/>
                </a:lnTo>
                <a:lnTo>
                  <a:pt x="826267" y="462011"/>
                </a:lnTo>
                <a:lnTo>
                  <a:pt x="829056" y="413765"/>
                </a:lnTo>
                <a:lnTo>
                  <a:pt x="826267" y="365520"/>
                </a:lnTo>
                <a:lnTo>
                  <a:pt x="818110" y="318906"/>
                </a:lnTo>
                <a:lnTo>
                  <a:pt x="804894" y="274237"/>
                </a:lnTo>
                <a:lnTo>
                  <a:pt x="786930" y="231821"/>
                </a:lnTo>
                <a:lnTo>
                  <a:pt x="764529" y="191970"/>
                </a:lnTo>
                <a:lnTo>
                  <a:pt x="738002" y="154994"/>
                </a:lnTo>
                <a:lnTo>
                  <a:pt x="707659" y="121205"/>
                </a:lnTo>
                <a:lnTo>
                  <a:pt x="673812" y="90913"/>
                </a:lnTo>
                <a:lnTo>
                  <a:pt x="636770" y="64429"/>
                </a:lnTo>
                <a:lnTo>
                  <a:pt x="596845" y="42063"/>
                </a:lnTo>
                <a:lnTo>
                  <a:pt x="554348" y="24126"/>
                </a:lnTo>
                <a:lnTo>
                  <a:pt x="509589" y="10930"/>
                </a:lnTo>
                <a:lnTo>
                  <a:pt x="462878" y="2784"/>
                </a:lnTo>
                <a:lnTo>
                  <a:pt x="4145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60525" y="2516885"/>
            <a:ext cx="829310" cy="828040"/>
          </a:xfrm>
          <a:custGeom>
            <a:avLst/>
            <a:gdLst/>
            <a:ahLst/>
            <a:cxnLst/>
            <a:rect l="l" t="t" r="r" b="b"/>
            <a:pathLst>
              <a:path w="829310" h="828039">
                <a:moveTo>
                  <a:pt x="0" y="413765"/>
                </a:moveTo>
                <a:lnTo>
                  <a:pt x="2788" y="365520"/>
                </a:lnTo>
                <a:lnTo>
                  <a:pt x="10945" y="318906"/>
                </a:lnTo>
                <a:lnTo>
                  <a:pt x="24161" y="274237"/>
                </a:lnTo>
                <a:lnTo>
                  <a:pt x="42125" y="231821"/>
                </a:lnTo>
                <a:lnTo>
                  <a:pt x="64526" y="191970"/>
                </a:lnTo>
                <a:lnTo>
                  <a:pt x="91053" y="154994"/>
                </a:lnTo>
                <a:lnTo>
                  <a:pt x="121396" y="121205"/>
                </a:lnTo>
                <a:lnTo>
                  <a:pt x="155243" y="90913"/>
                </a:lnTo>
                <a:lnTo>
                  <a:pt x="192285" y="64429"/>
                </a:lnTo>
                <a:lnTo>
                  <a:pt x="232210" y="42063"/>
                </a:lnTo>
                <a:lnTo>
                  <a:pt x="274707" y="24126"/>
                </a:lnTo>
                <a:lnTo>
                  <a:pt x="319466" y="10930"/>
                </a:lnTo>
                <a:lnTo>
                  <a:pt x="366177" y="2784"/>
                </a:lnTo>
                <a:lnTo>
                  <a:pt x="414528" y="0"/>
                </a:lnTo>
                <a:lnTo>
                  <a:pt x="462878" y="2784"/>
                </a:lnTo>
                <a:lnTo>
                  <a:pt x="509589" y="10930"/>
                </a:lnTo>
                <a:lnTo>
                  <a:pt x="554348" y="24126"/>
                </a:lnTo>
                <a:lnTo>
                  <a:pt x="596845" y="42063"/>
                </a:lnTo>
                <a:lnTo>
                  <a:pt x="636770" y="64429"/>
                </a:lnTo>
                <a:lnTo>
                  <a:pt x="673812" y="90913"/>
                </a:lnTo>
                <a:lnTo>
                  <a:pt x="707659" y="121205"/>
                </a:lnTo>
                <a:lnTo>
                  <a:pt x="738002" y="154994"/>
                </a:lnTo>
                <a:lnTo>
                  <a:pt x="764529" y="191970"/>
                </a:lnTo>
                <a:lnTo>
                  <a:pt x="786930" y="231821"/>
                </a:lnTo>
                <a:lnTo>
                  <a:pt x="804894" y="274237"/>
                </a:lnTo>
                <a:lnTo>
                  <a:pt x="818110" y="318906"/>
                </a:lnTo>
                <a:lnTo>
                  <a:pt x="826267" y="365520"/>
                </a:lnTo>
                <a:lnTo>
                  <a:pt x="829056" y="413765"/>
                </a:lnTo>
                <a:lnTo>
                  <a:pt x="826267" y="462011"/>
                </a:lnTo>
                <a:lnTo>
                  <a:pt x="818110" y="508625"/>
                </a:lnTo>
                <a:lnTo>
                  <a:pt x="804894" y="553294"/>
                </a:lnTo>
                <a:lnTo>
                  <a:pt x="786930" y="595710"/>
                </a:lnTo>
                <a:lnTo>
                  <a:pt x="764529" y="635561"/>
                </a:lnTo>
                <a:lnTo>
                  <a:pt x="738002" y="672537"/>
                </a:lnTo>
                <a:lnTo>
                  <a:pt x="707659" y="706326"/>
                </a:lnTo>
                <a:lnTo>
                  <a:pt x="673812" y="736618"/>
                </a:lnTo>
                <a:lnTo>
                  <a:pt x="636770" y="763102"/>
                </a:lnTo>
                <a:lnTo>
                  <a:pt x="596845" y="785468"/>
                </a:lnTo>
                <a:lnTo>
                  <a:pt x="554348" y="803405"/>
                </a:lnTo>
                <a:lnTo>
                  <a:pt x="509589" y="816601"/>
                </a:lnTo>
                <a:lnTo>
                  <a:pt x="462878" y="824747"/>
                </a:lnTo>
                <a:lnTo>
                  <a:pt x="414528" y="827531"/>
                </a:lnTo>
                <a:lnTo>
                  <a:pt x="366177" y="824747"/>
                </a:lnTo>
                <a:lnTo>
                  <a:pt x="319466" y="816601"/>
                </a:lnTo>
                <a:lnTo>
                  <a:pt x="274707" y="803405"/>
                </a:lnTo>
                <a:lnTo>
                  <a:pt x="232210" y="785468"/>
                </a:lnTo>
                <a:lnTo>
                  <a:pt x="192285" y="763102"/>
                </a:lnTo>
                <a:lnTo>
                  <a:pt x="155243" y="736618"/>
                </a:lnTo>
                <a:lnTo>
                  <a:pt x="121396" y="706326"/>
                </a:lnTo>
                <a:lnTo>
                  <a:pt x="91053" y="672537"/>
                </a:lnTo>
                <a:lnTo>
                  <a:pt x="64526" y="635561"/>
                </a:lnTo>
                <a:lnTo>
                  <a:pt x="42125" y="595710"/>
                </a:lnTo>
                <a:lnTo>
                  <a:pt x="24161" y="553294"/>
                </a:lnTo>
                <a:lnTo>
                  <a:pt x="10945" y="508625"/>
                </a:lnTo>
                <a:lnTo>
                  <a:pt x="2788" y="462011"/>
                </a:lnTo>
                <a:lnTo>
                  <a:pt x="0" y="41376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31391" y="2586227"/>
            <a:ext cx="685799" cy="68732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2632" y="0"/>
            <a:ext cx="8659495" cy="6858000"/>
          </a:xfrm>
          <a:custGeom>
            <a:avLst/>
            <a:gdLst/>
            <a:ahLst/>
            <a:cxnLst/>
            <a:rect l="l" t="t" r="r" b="b"/>
            <a:pathLst>
              <a:path w="8659495" h="6858000">
                <a:moveTo>
                  <a:pt x="0" y="6858000"/>
                </a:moveTo>
                <a:lnTo>
                  <a:pt x="8659367" y="6858000"/>
                </a:lnTo>
                <a:lnTo>
                  <a:pt x="865936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D6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533140" cy="6858000"/>
          </a:xfrm>
          <a:custGeom>
            <a:avLst/>
            <a:gdLst/>
            <a:ahLst/>
            <a:cxnLst/>
            <a:rect l="l" t="t" r="r" b="b"/>
            <a:pathLst>
              <a:path w="3533140" h="6858000">
                <a:moveTo>
                  <a:pt x="0" y="6858000"/>
                </a:moveTo>
                <a:lnTo>
                  <a:pt x="3532632" y="6858000"/>
                </a:lnTo>
                <a:lnTo>
                  <a:pt x="353263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3980" y="1153667"/>
            <a:ext cx="803147" cy="803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4930" y="1134617"/>
            <a:ext cx="841375" cy="841375"/>
          </a:xfrm>
          <a:custGeom>
            <a:avLst/>
            <a:gdLst/>
            <a:ahLst/>
            <a:cxnLst/>
            <a:rect l="l" t="t" r="r" b="b"/>
            <a:pathLst>
              <a:path w="841375" h="841375">
                <a:moveTo>
                  <a:pt x="420624" y="0"/>
                </a:moveTo>
                <a:lnTo>
                  <a:pt x="463550" y="2032"/>
                </a:lnTo>
                <a:lnTo>
                  <a:pt x="505459" y="8636"/>
                </a:lnTo>
                <a:lnTo>
                  <a:pt x="545845" y="18669"/>
                </a:lnTo>
                <a:lnTo>
                  <a:pt x="584581" y="33274"/>
                </a:lnTo>
                <a:lnTo>
                  <a:pt x="621030" y="50673"/>
                </a:lnTo>
                <a:lnTo>
                  <a:pt x="655955" y="71882"/>
                </a:lnTo>
                <a:lnTo>
                  <a:pt x="688339" y="96012"/>
                </a:lnTo>
                <a:lnTo>
                  <a:pt x="718312" y="123062"/>
                </a:lnTo>
                <a:lnTo>
                  <a:pt x="745363" y="153035"/>
                </a:lnTo>
                <a:lnTo>
                  <a:pt x="769493" y="185420"/>
                </a:lnTo>
                <a:lnTo>
                  <a:pt x="790701" y="220345"/>
                </a:lnTo>
                <a:lnTo>
                  <a:pt x="808101" y="256794"/>
                </a:lnTo>
                <a:lnTo>
                  <a:pt x="822706" y="295529"/>
                </a:lnTo>
                <a:lnTo>
                  <a:pt x="832738" y="335915"/>
                </a:lnTo>
                <a:lnTo>
                  <a:pt x="839343" y="377825"/>
                </a:lnTo>
                <a:lnTo>
                  <a:pt x="841375" y="420624"/>
                </a:lnTo>
                <a:lnTo>
                  <a:pt x="839343" y="463550"/>
                </a:lnTo>
                <a:lnTo>
                  <a:pt x="832738" y="505460"/>
                </a:lnTo>
                <a:lnTo>
                  <a:pt x="822706" y="545846"/>
                </a:lnTo>
                <a:lnTo>
                  <a:pt x="808101" y="584581"/>
                </a:lnTo>
                <a:lnTo>
                  <a:pt x="790701" y="621030"/>
                </a:lnTo>
                <a:lnTo>
                  <a:pt x="769493" y="655955"/>
                </a:lnTo>
                <a:lnTo>
                  <a:pt x="745363" y="688340"/>
                </a:lnTo>
                <a:lnTo>
                  <a:pt x="718312" y="718312"/>
                </a:lnTo>
                <a:lnTo>
                  <a:pt x="688339" y="745363"/>
                </a:lnTo>
                <a:lnTo>
                  <a:pt x="655955" y="769493"/>
                </a:lnTo>
                <a:lnTo>
                  <a:pt x="621030" y="790702"/>
                </a:lnTo>
                <a:lnTo>
                  <a:pt x="584581" y="808101"/>
                </a:lnTo>
                <a:lnTo>
                  <a:pt x="545845" y="822706"/>
                </a:lnTo>
                <a:lnTo>
                  <a:pt x="505459" y="832739"/>
                </a:lnTo>
                <a:lnTo>
                  <a:pt x="463550" y="839343"/>
                </a:lnTo>
                <a:lnTo>
                  <a:pt x="420624" y="841375"/>
                </a:lnTo>
                <a:lnTo>
                  <a:pt x="377825" y="839343"/>
                </a:lnTo>
                <a:lnTo>
                  <a:pt x="335914" y="832739"/>
                </a:lnTo>
                <a:lnTo>
                  <a:pt x="295528" y="822706"/>
                </a:lnTo>
                <a:lnTo>
                  <a:pt x="256794" y="808101"/>
                </a:lnTo>
                <a:lnTo>
                  <a:pt x="220344" y="790702"/>
                </a:lnTo>
                <a:lnTo>
                  <a:pt x="185419" y="769493"/>
                </a:lnTo>
                <a:lnTo>
                  <a:pt x="153034" y="745363"/>
                </a:lnTo>
                <a:lnTo>
                  <a:pt x="123062" y="718312"/>
                </a:lnTo>
                <a:lnTo>
                  <a:pt x="96011" y="688340"/>
                </a:lnTo>
                <a:lnTo>
                  <a:pt x="71881" y="655955"/>
                </a:lnTo>
                <a:lnTo>
                  <a:pt x="50672" y="621030"/>
                </a:lnTo>
                <a:lnTo>
                  <a:pt x="33273" y="584581"/>
                </a:lnTo>
                <a:lnTo>
                  <a:pt x="18668" y="545846"/>
                </a:lnTo>
                <a:lnTo>
                  <a:pt x="8635" y="505460"/>
                </a:lnTo>
                <a:lnTo>
                  <a:pt x="2031" y="463550"/>
                </a:lnTo>
                <a:lnTo>
                  <a:pt x="0" y="420624"/>
                </a:lnTo>
                <a:lnTo>
                  <a:pt x="2031" y="377825"/>
                </a:lnTo>
                <a:lnTo>
                  <a:pt x="8635" y="335915"/>
                </a:lnTo>
                <a:lnTo>
                  <a:pt x="18668" y="295529"/>
                </a:lnTo>
                <a:lnTo>
                  <a:pt x="33273" y="256794"/>
                </a:lnTo>
                <a:lnTo>
                  <a:pt x="50672" y="220345"/>
                </a:lnTo>
                <a:lnTo>
                  <a:pt x="71881" y="185420"/>
                </a:lnTo>
                <a:lnTo>
                  <a:pt x="96011" y="153035"/>
                </a:lnTo>
                <a:lnTo>
                  <a:pt x="123062" y="123062"/>
                </a:lnTo>
                <a:lnTo>
                  <a:pt x="153034" y="96012"/>
                </a:lnTo>
                <a:lnTo>
                  <a:pt x="185419" y="71882"/>
                </a:lnTo>
                <a:lnTo>
                  <a:pt x="220344" y="50673"/>
                </a:lnTo>
                <a:lnTo>
                  <a:pt x="256794" y="33274"/>
                </a:lnTo>
                <a:lnTo>
                  <a:pt x="295528" y="18669"/>
                </a:lnTo>
                <a:lnTo>
                  <a:pt x="335914" y="8636"/>
                </a:lnTo>
                <a:lnTo>
                  <a:pt x="377825" y="2032"/>
                </a:lnTo>
                <a:lnTo>
                  <a:pt x="420624" y="0"/>
                </a:lnTo>
                <a:close/>
              </a:path>
            </a:pathLst>
          </a:custGeom>
          <a:ln w="38100">
            <a:solidFill>
              <a:srgbClr val="0025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2514" y="2111099"/>
            <a:ext cx="3340100" cy="3227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50000"/>
              </a:lnSpc>
              <a:spcBef>
                <a:spcPts val="105"/>
              </a:spcBef>
            </a:pPr>
            <a:r>
              <a:rPr sz="2800" spc="-15" dirty="0">
                <a:solidFill>
                  <a:srgbClr val="1D6FB7"/>
                </a:solidFill>
                <a:latin typeface="Franklin Gothic Medium Cond"/>
                <a:cs typeface="Franklin Gothic Medium Cond"/>
              </a:rPr>
              <a:t>Tantangan </a:t>
            </a:r>
            <a:r>
              <a:rPr sz="2800" spc="-5" dirty="0">
                <a:solidFill>
                  <a:srgbClr val="1D6FB7"/>
                </a:solidFill>
                <a:latin typeface="Franklin Gothic Medium Cond"/>
                <a:cs typeface="Franklin Gothic Medium Cond"/>
              </a:rPr>
              <a:t>Dalam  </a:t>
            </a:r>
            <a:r>
              <a:rPr sz="2800" spc="-10" dirty="0">
                <a:solidFill>
                  <a:srgbClr val="1D6FB7"/>
                </a:solidFill>
                <a:latin typeface="Franklin Gothic Medium Cond"/>
                <a:cs typeface="Franklin Gothic Medium Cond"/>
              </a:rPr>
              <a:t>Mewujudkan </a:t>
            </a:r>
            <a:r>
              <a:rPr sz="2800" spc="5" dirty="0">
                <a:solidFill>
                  <a:srgbClr val="1D6FB7"/>
                </a:solidFill>
                <a:latin typeface="Franklin Gothic Medium Cond"/>
                <a:cs typeface="Franklin Gothic Medium Cond"/>
              </a:rPr>
              <a:t>Data </a:t>
            </a:r>
            <a:r>
              <a:rPr sz="2800" spc="-10" dirty="0">
                <a:solidFill>
                  <a:srgbClr val="1D6FB7"/>
                </a:solidFill>
                <a:latin typeface="Franklin Gothic Medium Cond"/>
                <a:cs typeface="Franklin Gothic Medium Cond"/>
              </a:rPr>
              <a:t>yang  </a:t>
            </a:r>
            <a:r>
              <a:rPr sz="2800" spc="-5" dirty="0">
                <a:solidFill>
                  <a:srgbClr val="C00000"/>
                </a:solidFill>
                <a:latin typeface="Franklin Gothic Medium Cond"/>
                <a:cs typeface="Franklin Gothic Medium Cond"/>
              </a:rPr>
              <a:t>Andal, Efektif, dan</a:t>
            </a:r>
            <a:r>
              <a:rPr sz="2800" spc="-114" dirty="0">
                <a:solidFill>
                  <a:srgbClr val="C00000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spc="5" dirty="0">
                <a:solidFill>
                  <a:srgbClr val="C00000"/>
                </a:solidFill>
                <a:latin typeface="Franklin Gothic Medium Cond"/>
                <a:cs typeface="Franklin Gothic Medium Cond"/>
              </a:rPr>
              <a:t>Efisien  </a:t>
            </a:r>
            <a:r>
              <a:rPr sz="2800" spc="-10" dirty="0">
                <a:solidFill>
                  <a:srgbClr val="1D6FB7"/>
                </a:solidFill>
                <a:latin typeface="Franklin Gothic Medium Cond"/>
                <a:cs typeface="Franklin Gothic Medium Cond"/>
              </a:rPr>
              <a:t>Melalui</a:t>
            </a:r>
            <a:r>
              <a:rPr sz="2800" spc="-25" dirty="0">
                <a:solidFill>
                  <a:srgbClr val="1D6FB7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spc="-10" dirty="0">
                <a:solidFill>
                  <a:srgbClr val="1D6FB7"/>
                </a:solidFill>
                <a:latin typeface="Franklin Gothic Medium Cond"/>
                <a:cs typeface="Franklin Gothic Medium Cond"/>
              </a:rPr>
              <a:t>SDI</a:t>
            </a:r>
            <a:endParaRPr sz="2800">
              <a:latin typeface="Franklin Gothic Medium Cond"/>
              <a:cs typeface="Franklin Gothic Medium Cond"/>
            </a:endParaRPr>
          </a:p>
          <a:p>
            <a:pPr algn="ctr">
              <a:lnSpc>
                <a:spcPct val="100000"/>
              </a:lnSpc>
              <a:spcBef>
                <a:spcPts val="1680"/>
              </a:spcBef>
            </a:pPr>
            <a:r>
              <a:rPr sz="2800" spc="-10" dirty="0">
                <a:solidFill>
                  <a:srgbClr val="1D6FB7"/>
                </a:solidFill>
                <a:latin typeface="Franklin Gothic Medium Cond"/>
                <a:cs typeface="Franklin Gothic Medium Cond"/>
              </a:rPr>
              <a:t>(Mencapai</a:t>
            </a:r>
            <a:r>
              <a:rPr sz="2800" spc="-35" dirty="0">
                <a:solidFill>
                  <a:srgbClr val="1D6FB7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spc="-10" dirty="0">
                <a:solidFill>
                  <a:srgbClr val="1D6FB7"/>
                </a:solidFill>
                <a:latin typeface="Franklin Gothic Medium Cond"/>
                <a:cs typeface="Franklin Gothic Medium Cond"/>
              </a:rPr>
              <a:t>SSN)</a:t>
            </a:r>
            <a:endParaRPr sz="2800">
              <a:latin typeface="Franklin Gothic Medium Cond"/>
              <a:cs typeface="Franklin Gothic Medium C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29278" y="5116829"/>
            <a:ext cx="7665720" cy="1079500"/>
          </a:xfrm>
          <a:prstGeom prst="rect">
            <a:avLst/>
          </a:prstGeom>
          <a:solidFill>
            <a:srgbClr val="1D6FB7"/>
          </a:solidFill>
          <a:ln w="19811">
            <a:solidFill>
              <a:srgbClr val="FFFFFF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151765" marR="974090">
              <a:lnSpc>
                <a:spcPct val="100000"/>
              </a:lnSpc>
              <a:spcBef>
                <a:spcPts val="1185"/>
              </a:spcBef>
            </a:pPr>
            <a:r>
              <a:rPr sz="2300" b="1" i="1" spc="-5" dirty="0">
                <a:solidFill>
                  <a:srgbClr val="FFFFFF"/>
                </a:solidFill>
                <a:latin typeface="Calibri"/>
                <a:cs typeface="Calibri"/>
              </a:rPr>
              <a:t>Bagaimana </a:t>
            </a:r>
            <a:r>
              <a:rPr sz="2300" b="1" i="1" spc="-5" dirty="0">
                <a:solidFill>
                  <a:srgbClr val="FFFF00"/>
                </a:solidFill>
                <a:latin typeface="Calibri"/>
                <a:cs typeface="Calibri"/>
              </a:rPr>
              <a:t>menjamin </a:t>
            </a:r>
            <a:r>
              <a:rPr sz="2300" b="1" i="1" spc="-15" dirty="0">
                <a:solidFill>
                  <a:srgbClr val="FFFF00"/>
                </a:solidFill>
                <a:latin typeface="Calibri"/>
                <a:cs typeface="Calibri"/>
              </a:rPr>
              <a:t>kemudahan </a:t>
            </a:r>
            <a:r>
              <a:rPr sz="2300" b="1" i="1" spc="-10" dirty="0">
                <a:solidFill>
                  <a:srgbClr val="FFFF00"/>
                </a:solidFill>
                <a:latin typeface="Calibri"/>
                <a:cs typeface="Calibri"/>
              </a:rPr>
              <a:t>akses data</a:t>
            </a:r>
            <a:r>
              <a:rPr sz="2300" b="1" i="1" spc="-1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300" b="1" i="1" spc="-5" dirty="0">
                <a:solidFill>
                  <a:srgbClr val="FFFFFF"/>
                </a:solidFill>
                <a:latin typeface="Calibri"/>
                <a:cs typeface="Calibri"/>
              </a:rPr>
              <a:t>sesuai  dengan peraturan perundangan yang</a:t>
            </a:r>
            <a:r>
              <a:rPr sz="23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i="1" spc="-10" dirty="0">
                <a:solidFill>
                  <a:srgbClr val="FFFFFF"/>
                </a:solidFill>
                <a:latin typeface="Calibri"/>
                <a:cs typeface="Calibri"/>
              </a:rPr>
              <a:t>berlaku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66704" y="5222747"/>
            <a:ext cx="683260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4310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1530"/>
              </a:spcBef>
            </a:pPr>
            <a:r>
              <a:rPr sz="2800" b="1" spc="-5" dirty="0">
                <a:solidFill>
                  <a:srgbClr val="2C6CB7"/>
                </a:solidFill>
                <a:latin typeface="Calibri"/>
                <a:cs typeface="Calibri"/>
              </a:rPr>
              <a:t>04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29278" y="1067561"/>
            <a:ext cx="7665720" cy="1079500"/>
          </a:xfrm>
          <a:prstGeom prst="rect">
            <a:avLst/>
          </a:prstGeom>
          <a:solidFill>
            <a:srgbClr val="1D6FB7"/>
          </a:solidFill>
          <a:ln w="19811">
            <a:solidFill>
              <a:srgbClr val="FFFFFF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151765" marR="973455" algn="just">
              <a:lnSpc>
                <a:spcPct val="100000"/>
              </a:lnSpc>
              <a:spcBef>
                <a:spcPts val="155"/>
              </a:spcBef>
            </a:pPr>
            <a:r>
              <a:rPr sz="2200" b="1" i="1" spc="-5" dirty="0">
                <a:solidFill>
                  <a:srgbClr val="FFFFFF"/>
                </a:solidFill>
                <a:latin typeface="Calibri"/>
                <a:cs typeface="Calibri"/>
              </a:rPr>
              <a:t>Bagaimana </a:t>
            </a:r>
            <a:r>
              <a:rPr sz="2200" b="1" i="1" dirty="0">
                <a:solidFill>
                  <a:srgbClr val="FFFFFF"/>
                </a:solidFill>
                <a:latin typeface="Calibri"/>
                <a:cs typeface="Calibri"/>
              </a:rPr>
              <a:t>mengatur dan </a:t>
            </a:r>
            <a:r>
              <a:rPr sz="2200" b="1" i="1" spc="-15" dirty="0">
                <a:solidFill>
                  <a:srgbClr val="FFFFFF"/>
                </a:solidFill>
                <a:latin typeface="Calibri"/>
                <a:cs typeface="Calibri"/>
              </a:rPr>
              <a:t>menetapkan </a:t>
            </a:r>
            <a:r>
              <a:rPr sz="2200" b="1" i="1" spc="-5" dirty="0">
                <a:solidFill>
                  <a:srgbClr val="FFFF00"/>
                </a:solidFill>
                <a:latin typeface="Calibri"/>
                <a:cs typeface="Calibri"/>
              </a:rPr>
              <a:t>pembagian  peran dan fungsi </a:t>
            </a:r>
            <a:r>
              <a:rPr sz="2200" b="1" i="1" spc="-10" dirty="0">
                <a:solidFill>
                  <a:srgbClr val="FFFFFF"/>
                </a:solidFill>
                <a:latin typeface="Calibri"/>
                <a:cs typeface="Calibri"/>
              </a:rPr>
              <a:t>institusi </a:t>
            </a:r>
            <a:r>
              <a:rPr sz="2200" b="1" i="1" spc="-5" dirty="0">
                <a:solidFill>
                  <a:srgbClr val="FFFFFF"/>
                </a:solidFill>
                <a:latin typeface="Calibri"/>
                <a:cs typeface="Calibri"/>
              </a:rPr>
              <a:t>dalam </a:t>
            </a:r>
            <a:r>
              <a:rPr sz="2200" b="1" i="1" spc="-10" dirty="0">
                <a:solidFill>
                  <a:srgbClr val="FFFFFF"/>
                </a:solidFill>
                <a:latin typeface="Calibri"/>
                <a:cs typeface="Calibri"/>
              </a:rPr>
              <a:t>penyelenggaraan  </a:t>
            </a:r>
            <a:r>
              <a:rPr sz="2200" b="1" i="1" spc="-15" dirty="0">
                <a:solidFill>
                  <a:srgbClr val="FFFFFF"/>
                </a:solidFill>
                <a:latin typeface="Calibri"/>
                <a:cs typeface="Calibri"/>
              </a:rPr>
              <a:t>statistik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66704" y="1175003"/>
            <a:ext cx="683260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3040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1520"/>
              </a:spcBef>
            </a:pPr>
            <a:r>
              <a:rPr sz="2800" b="1" spc="-5" dirty="0">
                <a:solidFill>
                  <a:srgbClr val="2C6CB7"/>
                </a:solidFill>
                <a:latin typeface="Calibri"/>
                <a:cs typeface="Calibri"/>
              </a:rPr>
              <a:t>01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29278" y="2425445"/>
            <a:ext cx="7665720" cy="1077595"/>
          </a:xfrm>
          <a:prstGeom prst="rect">
            <a:avLst/>
          </a:prstGeom>
          <a:solidFill>
            <a:srgbClr val="1D6FB7"/>
          </a:solidFill>
          <a:ln w="19811">
            <a:solidFill>
              <a:srgbClr val="FFFFFF"/>
            </a:solidFill>
          </a:ln>
        </p:spPr>
        <p:txBody>
          <a:bodyPr vert="horz" wrap="square" lIns="0" tIns="134620" rIns="0" bIns="0" rtlCol="0">
            <a:spAutoFit/>
          </a:bodyPr>
          <a:lstStyle/>
          <a:p>
            <a:pPr marL="136525" marR="989330">
              <a:lnSpc>
                <a:spcPct val="100000"/>
              </a:lnSpc>
              <a:spcBef>
                <a:spcPts val="1060"/>
              </a:spcBef>
            </a:pPr>
            <a:r>
              <a:rPr sz="2200" b="1" i="1" spc="-5" dirty="0">
                <a:solidFill>
                  <a:srgbClr val="FFFFFF"/>
                </a:solidFill>
                <a:latin typeface="Calibri"/>
                <a:cs typeface="Calibri"/>
              </a:rPr>
              <a:t>Bagaimana setiap produsen </a:t>
            </a:r>
            <a:r>
              <a:rPr sz="2200" b="1" i="1" spc="-1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2200" b="1" i="1" spc="-5" dirty="0">
                <a:solidFill>
                  <a:srgbClr val="FFFFFF"/>
                </a:solidFill>
                <a:latin typeface="Calibri"/>
                <a:cs typeface="Calibri"/>
              </a:rPr>
              <a:t>mampu </a:t>
            </a:r>
            <a:r>
              <a:rPr sz="2200" b="1" i="1" spc="-10" dirty="0">
                <a:solidFill>
                  <a:srgbClr val="FFFFFF"/>
                </a:solidFill>
                <a:latin typeface="Calibri"/>
                <a:cs typeface="Calibri"/>
              </a:rPr>
              <a:t>menghasilkan  </a:t>
            </a:r>
            <a:r>
              <a:rPr sz="2200" b="1" i="1" spc="-10" dirty="0">
                <a:solidFill>
                  <a:srgbClr val="FFFF00"/>
                </a:solidFill>
                <a:latin typeface="Calibri"/>
                <a:cs typeface="Calibri"/>
              </a:rPr>
              <a:t>data </a:t>
            </a:r>
            <a:r>
              <a:rPr sz="2200" b="1" i="1" spc="-5" dirty="0">
                <a:solidFill>
                  <a:srgbClr val="FFFF00"/>
                </a:solidFill>
                <a:latin typeface="Calibri"/>
                <a:cs typeface="Calibri"/>
              </a:rPr>
              <a:t>yang baik, </a:t>
            </a:r>
            <a:r>
              <a:rPr sz="2200" b="1" i="1" spc="-10" dirty="0">
                <a:solidFill>
                  <a:srgbClr val="FFFF00"/>
                </a:solidFill>
                <a:latin typeface="Calibri"/>
                <a:cs typeface="Calibri"/>
              </a:rPr>
              <a:t>berkualitas, serta </a:t>
            </a:r>
            <a:r>
              <a:rPr sz="2200" b="1" i="1" spc="-5" dirty="0">
                <a:solidFill>
                  <a:srgbClr val="FFFF00"/>
                </a:solidFill>
                <a:latin typeface="Calibri"/>
                <a:cs typeface="Calibri"/>
              </a:rPr>
              <a:t>mudah</a:t>
            </a:r>
            <a:r>
              <a:rPr sz="2200" b="1" i="1" spc="5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FFFF00"/>
                </a:solidFill>
                <a:latin typeface="Calibri"/>
                <a:cs typeface="Calibri"/>
              </a:rPr>
              <a:t>dimengerti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66704" y="2531364"/>
            <a:ext cx="683260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3040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1520"/>
              </a:spcBef>
            </a:pPr>
            <a:r>
              <a:rPr sz="2800" b="1" spc="-5" dirty="0">
                <a:solidFill>
                  <a:srgbClr val="2C6CB7"/>
                </a:solidFill>
                <a:latin typeface="Calibri"/>
                <a:cs typeface="Calibri"/>
              </a:rPr>
              <a:t>02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29278" y="3771138"/>
            <a:ext cx="7665720" cy="1079500"/>
          </a:xfrm>
          <a:custGeom>
            <a:avLst/>
            <a:gdLst/>
            <a:ahLst/>
            <a:cxnLst/>
            <a:rect l="l" t="t" r="r" b="b"/>
            <a:pathLst>
              <a:path w="7665720" h="1079500">
                <a:moveTo>
                  <a:pt x="0" y="1078992"/>
                </a:moveTo>
                <a:lnTo>
                  <a:pt x="7665720" y="1078992"/>
                </a:lnTo>
                <a:lnTo>
                  <a:pt x="7665720" y="0"/>
                </a:lnTo>
                <a:lnTo>
                  <a:pt x="0" y="0"/>
                </a:lnTo>
                <a:lnTo>
                  <a:pt x="0" y="1078992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281551" y="3964304"/>
            <a:ext cx="654558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636395" algn="l"/>
                <a:tab pos="2644140" algn="l"/>
                <a:tab pos="3483610" algn="l"/>
                <a:tab pos="4361815" algn="l"/>
                <a:tab pos="5843270" algn="l"/>
              </a:tabLst>
            </a:pPr>
            <a:r>
              <a:rPr sz="2200" b="1" i="1" spc="-5" dirty="0">
                <a:solidFill>
                  <a:srgbClr val="FFFFFF"/>
                </a:solidFill>
                <a:latin typeface="Calibri"/>
                <a:cs typeface="Calibri"/>
              </a:rPr>
              <a:t>Bagaimana	setiap	</a:t>
            </a:r>
            <a:r>
              <a:rPr sz="2200" b="1" i="1" spc="-10" dirty="0">
                <a:solidFill>
                  <a:srgbClr val="FFFFFF"/>
                </a:solidFill>
                <a:latin typeface="Calibri"/>
                <a:cs typeface="Calibri"/>
              </a:rPr>
              <a:t>data	</a:t>
            </a:r>
            <a:r>
              <a:rPr sz="2200" b="1" i="1" spc="-5" dirty="0">
                <a:solidFill>
                  <a:srgbClr val="FFFFFF"/>
                </a:solidFill>
                <a:latin typeface="Calibri"/>
                <a:cs typeface="Calibri"/>
              </a:rPr>
              <a:t>yang	</a:t>
            </a:r>
            <a:r>
              <a:rPr sz="2200" b="1" i="1" spc="-10" dirty="0">
                <a:solidFill>
                  <a:srgbClr val="FFFFFF"/>
                </a:solidFill>
                <a:latin typeface="Calibri"/>
                <a:cs typeface="Calibri"/>
              </a:rPr>
              <a:t>dihasilkan	</a:t>
            </a:r>
            <a:r>
              <a:rPr sz="2200" b="1" i="1" spc="-5" dirty="0">
                <a:solidFill>
                  <a:srgbClr val="FFFFFF"/>
                </a:solidFill>
                <a:latin typeface="Calibri"/>
                <a:cs typeface="Calibri"/>
              </a:rPr>
              <a:t>dapat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2200" b="1" i="1" spc="-10" dirty="0">
                <a:solidFill>
                  <a:srgbClr val="FFFF00"/>
                </a:solidFill>
                <a:latin typeface="Calibri"/>
                <a:cs typeface="Calibri"/>
              </a:rPr>
              <a:t>dimanfaatkan secara </a:t>
            </a:r>
            <a:r>
              <a:rPr sz="2200" b="1" i="1" dirty="0">
                <a:solidFill>
                  <a:srgbClr val="FFFF00"/>
                </a:solidFill>
                <a:latin typeface="Calibri"/>
                <a:cs typeface="Calibri"/>
              </a:rPr>
              <a:t>luas </a:t>
            </a:r>
            <a:r>
              <a:rPr sz="2200" b="1" i="1" spc="-15" dirty="0">
                <a:solidFill>
                  <a:srgbClr val="FFFF00"/>
                </a:solidFill>
                <a:latin typeface="Calibri"/>
                <a:cs typeface="Calibri"/>
              </a:rPr>
              <a:t>serta </a:t>
            </a:r>
            <a:r>
              <a:rPr sz="2200" b="1" i="1" dirty="0">
                <a:solidFill>
                  <a:srgbClr val="FFFF00"/>
                </a:solidFill>
                <a:latin typeface="Calibri"/>
                <a:cs typeface="Calibri"/>
              </a:rPr>
              <a:t>mudah</a:t>
            </a:r>
            <a:r>
              <a:rPr sz="2200" b="1" i="1" spc="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FFFF00"/>
                </a:solidFill>
                <a:latin typeface="Calibri"/>
                <a:cs typeface="Calibri"/>
              </a:rPr>
              <a:t>dibandingkan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0966704" y="3877055"/>
            <a:ext cx="683260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3675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1525"/>
              </a:spcBef>
            </a:pPr>
            <a:r>
              <a:rPr sz="2800" b="1" spc="-5" dirty="0">
                <a:solidFill>
                  <a:srgbClr val="2C6CB7"/>
                </a:solidFill>
                <a:latin typeface="Calibri"/>
                <a:cs typeface="Calibri"/>
              </a:rPr>
              <a:t>03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3300" y="0"/>
            <a:ext cx="8648700" cy="6858000"/>
          </a:xfrm>
          <a:custGeom>
            <a:avLst/>
            <a:gdLst/>
            <a:ahLst/>
            <a:cxnLst/>
            <a:rect l="l" t="t" r="r" b="b"/>
            <a:pathLst>
              <a:path w="8648700" h="6858000">
                <a:moveTo>
                  <a:pt x="0" y="6858000"/>
                </a:moveTo>
                <a:lnTo>
                  <a:pt x="8648700" y="6858000"/>
                </a:lnTo>
                <a:lnTo>
                  <a:pt x="86487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D6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543300" cy="6858000"/>
          </a:xfrm>
          <a:custGeom>
            <a:avLst/>
            <a:gdLst/>
            <a:ahLst/>
            <a:cxnLst/>
            <a:rect l="l" t="t" r="r" b="b"/>
            <a:pathLst>
              <a:path w="3543300" h="6858000">
                <a:moveTo>
                  <a:pt x="0" y="6858000"/>
                </a:moveTo>
                <a:lnTo>
                  <a:pt x="3543300" y="6858000"/>
                </a:lnTo>
                <a:lnTo>
                  <a:pt x="35433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7728" y="2419045"/>
            <a:ext cx="310769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1D6FB7"/>
                </a:solidFill>
              </a:rPr>
              <a:t>Peran </a:t>
            </a:r>
            <a:r>
              <a:rPr sz="3200" dirty="0">
                <a:solidFill>
                  <a:srgbClr val="1D6FB7"/>
                </a:solidFill>
              </a:rPr>
              <a:t>Institusi  </a:t>
            </a:r>
            <a:r>
              <a:rPr sz="3200" spc="5" dirty="0">
                <a:solidFill>
                  <a:srgbClr val="1D6FB7"/>
                </a:solidFill>
              </a:rPr>
              <a:t>Statistik </a:t>
            </a:r>
            <a:r>
              <a:rPr sz="3200" dirty="0">
                <a:solidFill>
                  <a:srgbClr val="1D6FB7"/>
                </a:solidFill>
              </a:rPr>
              <a:t>Untuk  </a:t>
            </a:r>
            <a:r>
              <a:rPr sz="3200" spc="-5" dirty="0">
                <a:solidFill>
                  <a:srgbClr val="1D6FB7"/>
                </a:solidFill>
              </a:rPr>
              <a:t>Mendukung SSN  </a:t>
            </a:r>
            <a:r>
              <a:rPr sz="3200" dirty="0">
                <a:solidFill>
                  <a:srgbClr val="1D6FB7"/>
                </a:solidFill>
              </a:rPr>
              <a:t>Dalam Kerangka</a:t>
            </a:r>
            <a:r>
              <a:rPr sz="3200" spc="-40" dirty="0">
                <a:solidFill>
                  <a:srgbClr val="1D6FB7"/>
                </a:solidFill>
              </a:rPr>
              <a:t> </a:t>
            </a:r>
            <a:r>
              <a:rPr sz="3200" spc="-5" dirty="0">
                <a:solidFill>
                  <a:srgbClr val="1D6FB7"/>
                </a:solidFill>
              </a:rPr>
              <a:t>SDI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281940" y="294131"/>
            <a:ext cx="2979420" cy="1638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2723" y="4355591"/>
            <a:ext cx="2342387" cy="623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765538" y="4416628"/>
            <a:ext cx="19989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10" dirty="0">
                <a:solidFill>
                  <a:srgbClr val="FFFFFF"/>
                </a:solidFill>
                <a:latin typeface="Calibri"/>
                <a:cs typeface="Calibri"/>
              </a:rPr>
              <a:t>PRODUSEN </a:t>
            </a:r>
            <a:r>
              <a:rPr sz="2200" b="1" i="1" spc="-9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524743" y="3889247"/>
            <a:ext cx="477520" cy="411480"/>
          </a:xfrm>
          <a:custGeom>
            <a:avLst/>
            <a:gdLst/>
            <a:ahLst/>
            <a:cxnLst/>
            <a:rect l="l" t="t" r="r" b="b"/>
            <a:pathLst>
              <a:path w="477520" h="411479">
                <a:moveTo>
                  <a:pt x="477011" y="0"/>
                </a:moveTo>
                <a:lnTo>
                  <a:pt x="0" y="0"/>
                </a:lnTo>
                <a:lnTo>
                  <a:pt x="238505" y="411479"/>
                </a:lnTo>
                <a:lnTo>
                  <a:pt x="4770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79507" y="2029967"/>
            <a:ext cx="1965960" cy="1965960"/>
          </a:xfrm>
          <a:custGeom>
            <a:avLst/>
            <a:gdLst/>
            <a:ahLst/>
            <a:cxnLst/>
            <a:rect l="l" t="t" r="r" b="b"/>
            <a:pathLst>
              <a:path w="1965959" h="1965960">
                <a:moveTo>
                  <a:pt x="0" y="1965960"/>
                </a:moveTo>
                <a:lnTo>
                  <a:pt x="1965959" y="1965960"/>
                </a:lnTo>
                <a:lnTo>
                  <a:pt x="1965959" y="0"/>
                </a:lnTo>
                <a:lnTo>
                  <a:pt x="0" y="0"/>
                </a:lnTo>
                <a:lnTo>
                  <a:pt x="0" y="1965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15173" y="2162576"/>
            <a:ext cx="1691953" cy="1736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18604" y="4355591"/>
            <a:ext cx="1578863" cy="623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82053" y="4416628"/>
            <a:ext cx="12325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10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200" b="1" i="1" spc="-5" dirty="0">
                <a:solidFill>
                  <a:srgbClr val="FFFFFF"/>
                </a:solidFill>
                <a:latin typeface="Calibri"/>
                <a:cs typeface="Calibri"/>
              </a:rPr>
              <a:t>ALI</a:t>
            </a:r>
            <a:r>
              <a:rPr sz="2200" b="1" i="1" spc="-5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200" b="1" i="1" spc="-19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i="1" spc="-1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i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58100" y="3889247"/>
            <a:ext cx="478790" cy="411480"/>
          </a:xfrm>
          <a:custGeom>
            <a:avLst/>
            <a:gdLst/>
            <a:ahLst/>
            <a:cxnLst/>
            <a:rect l="l" t="t" r="r" b="b"/>
            <a:pathLst>
              <a:path w="478790" h="411479">
                <a:moveTo>
                  <a:pt x="478535" y="0"/>
                </a:moveTo>
                <a:lnTo>
                  <a:pt x="0" y="0"/>
                </a:lnTo>
                <a:lnTo>
                  <a:pt x="239268" y="411479"/>
                </a:lnTo>
                <a:lnTo>
                  <a:pt x="4785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14388" y="2029967"/>
            <a:ext cx="1965960" cy="1965960"/>
          </a:xfrm>
          <a:custGeom>
            <a:avLst/>
            <a:gdLst/>
            <a:ahLst/>
            <a:cxnLst/>
            <a:rect l="l" t="t" r="r" b="b"/>
            <a:pathLst>
              <a:path w="1965959" h="1965960">
                <a:moveTo>
                  <a:pt x="0" y="1965960"/>
                </a:moveTo>
                <a:lnTo>
                  <a:pt x="1965959" y="1965960"/>
                </a:lnTo>
                <a:lnTo>
                  <a:pt x="1965959" y="0"/>
                </a:lnTo>
                <a:lnTo>
                  <a:pt x="0" y="0"/>
                </a:lnTo>
                <a:lnTo>
                  <a:pt x="0" y="1965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39940" y="2273807"/>
            <a:ext cx="1514855" cy="15163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63923" y="4355591"/>
            <a:ext cx="2156460" cy="6233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126229" y="4416628"/>
            <a:ext cx="18097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10" dirty="0">
                <a:solidFill>
                  <a:srgbClr val="FFFFFF"/>
                </a:solidFill>
                <a:latin typeface="Calibri"/>
                <a:cs typeface="Calibri"/>
              </a:rPr>
              <a:t>PEMBINA</a:t>
            </a:r>
            <a:r>
              <a:rPr sz="22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-1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92979" y="3889247"/>
            <a:ext cx="477520" cy="411480"/>
          </a:xfrm>
          <a:custGeom>
            <a:avLst/>
            <a:gdLst/>
            <a:ahLst/>
            <a:cxnLst/>
            <a:rect l="l" t="t" r="r" b="b"/>
            <a:pathLst>
              <a:path w="477520" h="411479">
                <a:moveTo>
                  <a:pt x="477012" y="0"/>
                </a:moveTo>
                <a:lnTo>
                  <a:pt x="0" y="0"/>
                </a:lnTo>
                <a:lnTo>
                  <a:pt x="238506" y="411479"/>
                </a:lnTo>
                <a:lnTo>
                  <a:pt x="4770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47744" y="2029967"/>
            <a:ext cx="1965960" cy="1965960"/>
          </a:xfrm>
          <a:custGeom>
            <a:avLst/>
            <a:gdLst/>
            <a:ahLst/>
            <a:cxnLst/>
            <a:rect l="l" t="t" r="r" b="b"/>
            <a:pathLst>
              <a:path w="1965960" h="1965960">
                <a:moveTo>
                  <a:pt x="0" y="1965960"/>
                </a:moveTo>
                <a:lnTo>
                  <a:pt x="1965960" y="1965960"/>
                </a:lnTo>
                <a:lnTo>
                  <a:pt x="1965960" y="0"/>
                </a:lnTo>
                <a:lnTo>
                  <a:pt x="0" y="0"/>
                </a:lnTo>
                <a:lnTo>
                  <a:pt x="0" y="1965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85243" y="2353987"/>
            <a:ext cx="1885276" cy="13485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3300" y="0"/>
            <a:ext cx="8648700" cy="6858000"/>
          </a:xfrm>
          <a:custGeom>
            <a:avLst/>
            <a:gdLst/>
            <a:ahLst/>
            <a:cxnLst/>
            <a:rect l="l" t="t" r="r" b="b"/>
            <a:pathLst>
              <a:path w="8648700" h="6858000">
                <a:moveTo>
                  <a:pt x="0" y="6858000"/>
                </a:moveTo>
                <a:lnTo>
                  <a:pt x="8648700" y="6858000"/>
                </a:lnTo>
                <a:lnTo>
                  <a:pt x="86487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D6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00371" y="505968"/>
            <a:ext cx="6628130" cy="1277620"/>
          </a:xfrm>
          <a:custGeom>
            <a:avLst/>
            <a:gdLst/>
            <a:ahLst/>
            <a:cxnLst/>
            <a:rect l="l" t="t" r="r" b="b"/>
            <a:pathLst>
              <a:path w="6628130" h="1277620">
                <a:moveTo>
                  <a:pt x="6627876" y="0"/>
                </a:moveTo>
                <a:lnTo>
                  <a:pt x="212851" y="0"/>
                </a:lnTo>
                <a:lnTo>
                  <a:pt x="0" y="212852"/>
                </a:lnTo>
                <a:lnTo>
                  <a:pt x="0" y="1064260"/>
                </a:lnTo>
                <a:lnTo>
                  <a:pt x="212851" y="1277112"/>
                </a:lnTo>
                <a:lnTo>
                  <a:pt x="6627876" y="1277112"/>
                </a:lnTo>
                <a:lnTo>
                  <a:pt x="6627876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21835" y="486155"/>
            <a:ext cx="1318260" cy="1318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99559" y="563880"/>
            <a:ext cx="1163320" cy="1163320"/>
          </a:xfrm>
          <a:custGeom>
            <a:avLst/>
            <a:gdLst/>
            <a:ahLst/>
            <a:cxnLst/>
            <a:rect l="l" t="t" r="r" b="b"/>
            <a:pathLst>
              <a:path w="1163320" h="1163320">
                <a:moveTo>
                  <a:pt x="581405" y="0"/>
                </a:moveTo>
                <a:lnTo>
                  <a:pt x="533727" y="1927"/>
                </a:lnTo>
                <a:lnTo>
                  <a:pt x="487110" y="7610"/>
                </a:lnTo>
                <a:lnTo>
                  <a:pt x="441702" y="16899"/>
                </a:lnTo>
                <a:lnTo>
                  <a:pt x="397654" y="29644"/>
                </a:lnTo>
                <a:lnTo>
                  <a:pt x="355115" y="45696"/>
                </a:lnTo>
                <a:lnTo>
                  <a:pt x="314236" y="64904"/>
                </a:lnTo>
                <a:lnTo>
                  <a:pt x="275166" y="87118"/>
                </a:lnTo>
                <a:lnTo>
                  <a:pt x="238054" y="112190"/>
                </a:lnTo>
                <a:lnTo>
                  <a:pt x="203051" y="139970"/>
                </a:lnTo>
                <a:lnTo>
                  <a:pt x="170306" y="170307"/>
                </a:lnTo>
                <a:lnTo>
                  <a:pt x="139970" y="203051"/>
                </a:lnTo>
                <a:lnTo>
                  <a:pt x="112190" y="238054"/>
                </a:lnTo>
                <a:lnTo>
                  <a:pt x="87118" y="275166"/>
                </a:lnTo>
                <a:lnTo>
                  <a:pt x="64904" y="314236"/>
                </a:lnTo>
                <a:lnTo>
                  <a:pt x="45696" y="355115"/>
                </a:lnTo>
                <a:lnTo>
                  <a:pt x="29644" y="397654"/>
                </a:lnTo>
                <a:lnTo>
                  <a:pt x="16899" y="441702"/>
                </a:lnTo>
                <a:lnTo>
                  <a:pt x="7610" y="487110"/>
                </a:lnTo>
                <a:lnTo>
                  <a:pt x="1927" y="533727"/>
                </a:lnTo>
                <a:lnTo>
                  <a:pt x="0" y="581406"/>
                </a:lnTo>
                <a:lnTo>
                  <a:pt x="1927" y="629084"/>
                </a:lnTo>
                <a:lnTo>
                  <a:pt x="7610" y="675701"/>
                </a:lnTo>
                <a:lnTo>
                  <a:pt x="16899" y="721109"/>
                </a:lnTo>
                <a:lnTo>
                  <a:pt x="29644" y="765157"/>
                </a:lnTo>
                <a:lnTo>
                  <a:pt x="45696" y="807696"/>
                </a:lnTo>
                <a:lnTo>
                  <a:pt x="64904" y="848575"/>
                </a:lnTo>
                <a:lnTo>
                  <a:pt x="87118" y="887645"/>
                </a:lnTo>
                <a:lnTo>
                  <a:pt x="112190" y="924757"/>
                </a:lnTo>
                <a:lnTo>
                  <a:pt x="139970" y="959760"/>
                </a:lnTo>
                <a:lnTo>
                  <a:pt x="170307" y="992505"/>
                </a:lnTo>
                <a:lnTo>
                  <a:pt x="203051" y="1022841"/>
                </a:lnTo>
                <a:lnTo>
                  <a:pt x="238054" y="1050621"/>
                </a:lnTo>
                <a:lnTo>
                  <a:pt x="275166" y="1075693"/>
                </a:lnTo>
                <a:lnTo>
                  <a:pt x="314236" y="1097907"/>
                </a:lnTo>
                <a:lnTo>
                  <a:pt x="355115" y="1117115"/>
                </a:lnTo>
                <a:lnTo>
                  <a:pt x="397654" y="1133167"/>
                </a:lnTo>
                <a:lnTo>
                  <a:pt x="441702" y="1145912"/>
                </a:lnTo>
                <a:lnTo>
                  <a:pt x="487110" y="1155201"/>
                </a:lnTo>
                <a:lnTo>
                  <a:pt x="533727" y="1160884"/>
                </a:lnTo>
                <a:lnTo>
                  <a:pt x="581405" y="1162812"/>
                </a:lnTo>
                <a:lnTo>
                  <a:pt x="629084" y="1160884"/>
                </a:lnTo>
                <a:lnTo>
                  <a:pt x="675701" y="1155201"/>
                </a:lnTo>
                <a:lnTo>
                  <a:pt x="721109" y="1145912"/>
                </a:lnTo>
                <a:lnTo>
                  <a:pt x="765157" y="1133167"/>
                </a:lnTo>
                <a:lnTo>
                  <a:pt x="807696" y="1117115"/>
                </a:lnTo>
                <a:lnTo>
                  <a:pt x="848575" y="1097907"/>
                </a:lnTo>
                <a:lnTo>
                  <a:pt x="887645" y="1075693"/>
                </a:lnTo>
                <a:lnTo>
                  <a:pt x="924757" y="1050621"/>
                </a:lnTo>
                <a:lnTo>
                  <a:pt x="959760" y="1022841"/>
                </a:lnTo>
                <a:lnTo>
                  <a:pt x="992504" y="992505"/>
                </a:lnTo>
                <a:lnTo>
                  <a:pt x="1022841" y="959760"/>
                </a:lnTo>
                <a:lnTo>
                  <a:pt x="1050621" y="924757"/>
                </a:lnTo>
                <a:lnTo>
                  <a:pt x="1075693" y="887645"/>
                </a:lnTo>
                <a:lnTo>
                  <a:pt x="1097907" y="848575"/>
                </a:lnTo>
                <a:lnTo>
                  <a:pt x="1117115" y="807696"/>
                </a:lnTo>
                <a:lnTo>
                  <a:pt x="1133167" y="765157"/>
                </a:lnTo>
                <a:lnTo>
                  <a:pt x="1145912" y="721109"/>
                </a:lnTo>
                <a:lnTo>
                  <a:pt x="1155201" y="675701"/>
                </a:lnTo>
                <a:lnTo>
                  <a:pt x="1160884" y="629084"/>
                </a:lnTo>
                <a:lnTo>
                  <a:pt x="1162812" y="581406"/>
                </a:lnTo>
                <a:lnTo>
                  <a:pt x="1160884" y="533727"/>
                </a:lnTo>
                <a:lnTo>
                  <a:pt x="1155201" y="487110"/>
                </a:lnTo>
                <a:lnTo>
                  <a:pt x="1145912" y="441702"/>
                </a:lnTo>
                <a:lnTo>
                  <a:pt x="1133167" y="397654"/>
                </a:lnTo>
                <a:lnTo>
                  <a:pt x="1117115" y="355115"/>
                </a:lnTo>
                <a:lnTo>
                  <a:pt x="1097907" y="314236"/>
                </a:lnTo>
                <a:lnTo>
                  <a:pt x="1075693" y="275166"/>
                </a:lnTo>
                <a:lnTo>
                  <a:pt x="1050621" y="238054"/>
                </a:lnTo>
                <a:lnTo>
                  <a:pt x="1022841" y="203051"/>
                </a:lnTo>
                <a:lnTo>
                  <a:pt x="992505" y="170307"/>
                </a:lnTo>
                <a:lnTo>
                  <a:pt x="959760" y="139970"/>
                </a:lnTo>
                <a:lnTo>
                  <a:pt x="924757" y="112190"/>
                </a:lnTo>
                <a:lnTo>
                  <a:pt x="887645" y="87118"/>
                </a:lnTo>
                <a:lnTo>
                  <a:pt x="848575" y="64904"/>
                </a:lnTo>
                <a:lnTo>
                  <a:pt x="807696" y="45696"/>
                </a:lnTo>
                <a:lnTo>
                  <a:pt x="765157" y="29644"/>
                </a:lnTo>
                <a:lnTo>
                  <a:pt x="721109" y="16899"/>
                </a:lnTo>
                <a:lnTo>
                  <a:pt x="675701" y="7610"/>
                </a:lnTo>
                <a:lnTo>
                  <a:pt x="629084" y="1927"/>
                </a:lnTo>
                <a:lnTo>
                  <a:pt x="5814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38928" y="551687"/>
            <a:ext cx="367284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1891" y="551687"/>
            <a:ext cx="320039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23332" y="551687"/>
            <a:ext cx="710184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01867" y="551687"/>
            <a:ext cx="460248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31991" y="551687"/>
            <a:ext cx="515112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20028" y="551687"/>
            <a:ext cx="460248" cy="457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5956" y="551687"/>
            <a:ext cx="320040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1676" y="551687"/>
            <a:ext cx="646176" cy="457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54497" y="603249"/>
            <a:ext cx="1810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00"/>
                </a:solidFill>
                <a:latin typeface="Arial Narrow"/>
                <a:cs typeface="Arial Narrow"/>
              </a:rPr>
              <a:t>1. Pasal 31 UU</a:t>
            </a:r>
            <a:r>
              <a:rPr sz="1600" b="1" spc="-7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1600" b="1" spc="-5" dirty="0">
                <a:solidFill>
                  <a:srgbClr val="FFFF00"/>
                </a:solidFill>
                <a:latin typeface="Arial Narrow"/>
                <a:cs typeface="Arial Narrow"/>
              </a:rPr>
              <a:t>16/1997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30367" y="833627"/>
            <a:ext cx="754379" cy="457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26252" y="833627"/>
            <a:ext cx="1077468" cy="457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43700" y="833627"/>
            <a:ext cx="1094231" cy="457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79435" y="833627"/>
            <a:ext cx="606551" cy="457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27492" y="833627"/>
            <a:ext cx="623316" cy="457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90788" y="833627"/>
            <a:ext cx="1309116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739883" y="833627"/>
            <a:ext cx="986027" cy="4572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567416" y="833627"/>
            <a:ext cx="551687" cy="457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30367" y="1077467"/>
            <a:ext cx="940308" cy="457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81700" y="1077467"/>
            <a:ext cx="1135379" cy="457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28104" y="1077467"/>
            <a:ext cx="929640" cy="4572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68768" y="1077467"/>
            <a:ext cx="874776" cy="4572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54568" y="1077467"/>
            <a:ext cx="1557527" cy="457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721595" y="1077467"/>
            <a:ext cx="755903" cy="457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288523" y="1077467"/>
            <a:ext cx="830579" cy="4572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30367" y="1321308"/>
            <a:ext cx="941832" cy="457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40552" y="1321308"/>
            <a:ext cx="553212" cy="4572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62115" y="1321308"/>
            <a:ext cx="1146047" cy="4572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74992" y="1321308"/>
            <a:ext cx="1338072" cy="4572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79892" y="1321308"/>
            <a:ext cx="896111" cy="4572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901683" y="1321308"/>
            <a:ext cx="320040" cy="4572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5345938" y="883666"/>
            <a:ext cx="56400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00"/>
                </a:solidFill>
                <a:latin typeface="Arial Narrow"/>
                <a:cs typeface="Arial Narrow"/>
              </a:rPr>
              <a:t>Badan </a:t>
            </a:r>
            <a:r>
              <a:rPr sz="1600" spc="-10" dirty="0">
                <a:solidFill>
                  <a:srgbClr val="FFFF00"/>
                </a:solidFill>
                <a:latin typeface="Arial Narrow"/>
                <a:cs typeface="Arial Narrow"/>
              </a:rPr>
              <a:t>melakukan pembinaan </a:t>
            </a:r>
            <a:r>
              <a:rPr sz="1600" spc="-5" dirty="0">
                <a:latin typeface="Arial Narrow"/>
                <a:cs typeface="Arial Narrow"/>
              </a:rPr>
              <a:t>agar </a:t>
            </a:r>
            <a:r>
              <a:rPr sz="1600" spc="-10" dirty="0">
                <a:latin typeface="Arial Narrow"/>
                <a:cs typeface="Arial Narrow"/>
              </a:rPr>
              <a:t>lebih meningkatkan </a:t>
            </a:r>
            <a:r>
              <a:rPr sz="1600" spc="-5" dirty="0">
                <a:latin typeface="Arial Narrow"/>
                <a:cs typeface="Arial Narrow"/>
              </a:rPr>
              <a:t>kontribusi </a:t>
            </a:r>
            <a:r>
              <a:rPr sz="1600" spc="-10" dirty="0">
                <a:latin typeface="Arial Narrow"/>
                <a:cs typeface="Arial Narrow"/>
              </a:rPr>
              <a:t>dan  </a:t>
            </a:r>
            <a:r>
              <a:rPr sz="1600" spc="-5" dirty="0">
                <a:latin typeface="Arial Narrow"/>
                <a:cs typeface="Arial Narrow"/>
              </a:rPr>
              <a:t>apresiasi masyarakat terhadap statistik, </a:t>
            </a:r>
            <a:r>
              <a:rPr sz="1600" spc="-10" dirty="0">
                <a:latin typeface="Arial Narrow"/>
                <a:cs typeface="Arial Narrow"/>
              </a:rPr>
              <a:t>mengembangkan </a:t>
            </a:r>
            <a:r>
              <a:rPr sz="1600" spc="-5" dirty="0">
                <a:latin typeface="Arial Narrow"/>
                <a:cs typeface="Arial Narrow"/>
              </a:rPr>
              <a:t>sistem statistik  nasional, </a:t>
            </a:r>
            <a:r>
              <a:rPr sz="1600" dirty="0">
                <a:latin typeface="Arial Narrow"/>
                <a:cs typeface="Arial Narrow"/>
              </a:rPr>
              <a:t>dan </a:t>
            </a:r>
            <a:r>
              <a:rPr sz="1600" spc="-5" dirty="0">
                <a:latin typeface="Arial Narrow"/>
                <a:cs typeface="Arial Narrow"/>
              </a:rPr>
              <a:t>mendukung </a:t>
            </a:r>
            <a:r>
              <a:rPr sz="1600" spc="-10" dirty="0">
                <a:latin typeface="Arial Narrow"/>
                <a:cs typeface="Arial Narrow"/>
              </a:rPr>
              <a:t>pembangunan</a:t>
            </a:r>
            <a:r>
              <a:rPr sz="1600" spc="-125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nasional.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154423" y="2023872"/>
            <a:ext cx="6626859" cy="1277620"/>
          </a:xfrm>
          <a:custGeom>
            <a:avLst/>
            <a:gdLst/>
            <a:ahLst/>
            <a:cxnLst/>
            <a:rect l="l" t="t" r="r" b="b"/>
            <a:pathLst>
              <a:path w="6626859" h="1277620">
                <a:moveTo>
                  <a:pt x="6413500" y="0"/>
                </a:moveTo>
                <a:lnTo>
                  <a:pt x="0" y="0"/>
                </a:lnTo>
                <a:lnTo>
                  <a:pt x="0" y="1277112"/>
                </a:lnTo>
                <a:lnTo>
                  <a:pt x="6413500" y="1277112"/>
                </a:lnTo>
                <a:lnTo>
                  <a:pt x="6626352" y="1064260"/>
                </a:lnTo>
                <a:lnTo>
                  <a:pt x="6626352" y="212851"/>
                </a:lnTo>
                <a:lnTo>
                  <a:pt x="64135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265664" y="2004060"/>
            <a:ext cx="1316735" cy="131673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343388" y="2081783"/>
            <a:ext cx="1161415" cy="1161415"/>
          </a:xfrm>
          <a:custGeom>
            <a:avLst/>
            <a:gdLst/>
            <a:ahLst/>
            <a:cxnLst/>
            <a:rect l="l" t="t" r="r" b="b"/>
            <a:pathLst>
              <a:path w="1161415" h="1161414">
                <a:moveTo>
                  <a:pt x="580643" y="0"/>
                </a:moveTo>
                <a:lnTo>
                  <a:pt x="533022" y="1924"/>
                </a:lnTo>
                <a:lnTo>
                  <a:pt x="486461" y="7599"/>
                </a:lnTo>
                <a:lnTo>
                  <a:pt x="441110" y="16875"/>
                </a:lnTo>
                <a:lnTo>
                  <a:pt x="397117" y="29602"/>
                </a:lnTo>
                <a:lnTo>
                  <a:pt x="354633" y="45630"/>
                </a:lnTo>
                <a:lnTo>
                  <a:pt x="313807" y="64811"/>
                </a:lnTo>
                <a:lnTo>
                  <a:pt x="274788" y="86995"/>
                </a:lnTo>
                <a:lnTo>
                  <a:pt x="237725" y="112032"/>
                </a:lnTo>
                <a:lnTo>
                  <a:pt x="202769" y="139773"/>
                </a:lnTo>
                <a:lnTo>
                  <a:pt x="170068" y="170068"/>
                </a:lnTo>
                <a:lnTo>
                  <a:pt x="139773" y="202769"/>
                </a:lnTo>
                <a:lnTo>
                  <a:pt x="112032" y="237725"/>
                </a:lnTo>
                <a:lnTo>
                  <a:pt x="86995" y="274788"/>
                </a:lnTo>
                <a:lnTo>
                  <a:pt x="64811" y="313807"/>
                </a:lnTo>
                <a:lnTo>
                  <a:pt x="45630" y="354633"/>
                </a:lnTo>
                <a:lnTo>
                  <a:pt x="29602" y="397117"/>
                </a:lnTo>
                <a:lnTo>
                  <a:pt x="16875" y="441110"/>
                </a:lnTo>
                <a:lnTo>
                  <a:pt x="7599" y="486461"/>
                </a:lnTo>
                <a:lnTo>
                  <a:pt x="1924" y="533022"/>
                </a:lnTo>
                <a:lnTo>
                  <a:pt x="0" y="580643"/>
                </a:lnTo>
                <a:lnTo>
                  <a:pt x="1924" y="628265"/>
                </a:lnTo>
                <a:lnTo>
                  <a:pt x="7599" y="674826"/>
                </a:lnTo>
                <a:lnTo>
                  <a:pt x="16875" y="720177"/>
                </a:lnTo>
                <a:lnTo>
                  <a:pt x="29602" y="764170"/>
                </a:lnTo>
                <a:lnTo>
                  <a:pt x="45630" y="806654"/>
                </a:lnTo>
                <a:lnTo>
                  <a:pt x="64811" y="847480"/>
                </a:lnTo>
                <a:lnTo>
                  <a:pt x="86995" y="886499"/>
                </a:lnTo>
                <a:lnTo>
                  <a:pt x="112032" y="923562"/>
                </a:lnTo>
                <a:lnTo>
                  <a:pt x="139773" y="958518"/>
                </a:lnTo>
                <a:lnTo>
                  <a:pt x="170068" y="991219"/>
                </a:lnTo>
                <a:lnTo>
                  <a:pt x="202769" y="1021514"/>
                </a:lnTo>
                <a:lnTo>
                  <a:pt x="237725" y="1049255"/>
                </a:lnTo>
                <a:lnTo>
                  <a:pt x="274788" y="1074292"/>
                </a:lnTo>
                <a:lnTo>
                  <a:pt x="313807" y="1096476"/>
                </a:lnTo>
                <a:lnTo>
                  <a:pt x="354633" y="1115657"/>
                </a:lnTo>
                <a:lnTo>
                  <a:pt x="397117" y="1131685"/>
                </a:lnTo>
                <a:lnTo>
                  <a:pt x="441110" y="1144412"/>
                </a:lnTo>
                <a:lnTo>
                  <a:pt x="486461" y="1153688"/>
                </a:lnTo>
                <a:lnTo>
                  <a:pt x="533022" y="1159363"/>
                </a:lnTo>
                <a:lnTo>
                  <a:pt x="580643" y="1161288"/>
                </a:lnTo>
                <a:lnTo>
                  <a:pt x="628265" y="1159363"/>
                </a:lnTo>
                <a:lnTo>
                  <a:pt x="674826" y="1153688"/>
                </a:lnTo>
                <a:lnTo>
                  <a:pt x="720177" y="1144412"/>
                </a:lnTo>
                <a:lnTo>
                  <a:pt x="764170" y="1131685"/>
                </a:lnTo>
                <a:lnTo>
                  <a:pt x="806654" y="1115657"/>
                </a:lnTo>
                <a:lnTo>
                  <a:pt x="847480" y="1096476"/>
                </a:lnTo>
                <a:lnTo>
                  <a:pt x="886499" y="1074292"/>
                </a:lnTo>
                <a:lnTo>
                  <a:pt x="923562" y="1049255"/>
                </a:lnTo>
                <a:lnTo>
                  <a:pt x="958518" y="1021514"/>
                </a:lnTo>
                <a:lnTo>
                  <a:pt x="991219" y="991219"/>
                </a:lnTo>
                <a:lnTo>
                  <a:pt x="1021514" y="958518"/>
                </a:lnTo>
                <a:lnTo>
                  <a:pt x="1049255" y="923562"/>
                </a:lnTo>
                <a:lnTo>
                  <a:pt x="1074292" y="886499"/>
                </a:lnTo>
                <a:lnTo>
                  <a:pt x="1096476" y="847480"/>
                </a:lnTo>
                <a:lnTo>
                  <a:pt x="1115657" y="806654"/>
                </a:lnTo>
                <a:lnTo>
                  <a:pt x="1131685" y="764170"/>
                </a:lnTo>
                <a:lnTo>
                  <a:pt x="1144412" y="720177"/>
                </a:lnTo>
                <a:lnTo>
                  <a:pt x="1153688" y="674826"/>
                </a:lnTo>
                <a:lnTo>
                  <a:pt x="1159363" y="628265"/>
                </a:lnTo>
                <a:lnTo>
                  <a:pt x="1161287" y="580643"/>
                </a:lnTo>
                <a:lnTo>
                  <a:pt x="1159363" y="533022"/>
                </a:lnTo>
                <a:lnTo>
                  <a:pt x="1153688" y="486461"/>
                </a:lnTo>
                <a:lnTo>
                  <a:pt x="1144412" y="441110"/>
                </a:lnTo>
                <a:lnTo>
                  <a:pt x="1131685" y="397117"/>
                </a:lnTo>
                <a:lnTo>
                  <a:pt x="1115657" y="354633"/>
                </a:lnTo>
                <a:lnTo>
                  <a:pt x="1096476" y="313807"/>
                </a:lnTo>
                <a:lnTo>
                  <a:pt x="1074292" y="274788"/>
                </a:lnTo>
                <a:lnTo>
                  <a:pt x="1049255" y="237725"/>
                </a:lnTo>
                <a:lnTo>
                  <a:pt x="1021514" y="202769"/>
                </a:lnTo>
                <a:lnTo>
                  <a:pt x="991219" y="170068"/>
                </a:lnTo>
                <a:lnTo>
                  <a:pt x="958518" y="139773"/>
                </a:lnTo>
                <a:lnTo>
                  <a:pt x="923562" y="112032"/>
                </a:lnTo>
                <a:lnTo>
                  <a:pt x="886499" y="86995"/>
                </a:lnTo>
                <a:lnTo>
                  <a:pt x="847480" y="64811"/>
                </a:lnTo>
                <a:lnTo>
                  <a:pt x="806654" y="45630"/>
                </a:lnTo>
                <a:lnTo>
                  <a:pt x="764170" y="29602"/>
                </a:lnTo>
                <a:lnTo>
                  <a:pt x="720177" y="16875"/>
                </a:lnTo>
                <a:lnTo>
                  <a:pt x="674826" y="7599"/>
                </a:lnTo>
                <a:lnTo>
                  <a:pt x="628265" y="1924"/>
                </a:lnTo>
                <a:lnTo>
                  <a:pt x="5806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32959" y="2211323"/>
            <a:ext cx="367284" cy="4572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25923" y="2211323"/>
            <a:ext cx="320039" cy="4572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17364" y="2211323"/>
            <a:ext cx="710184" cy="4572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95900" y="2211323"/>
            <a:ext cx="460248" cy="4572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26023" y="2211323"/>
            <a:ext cx="493775" cy="4572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92723" y="2211323"/>
            <a:ext cx="460248" cy="4572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78652" y="2211323"/>
            <a:ext cx="320039" cy="4572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24371" y="2211323"/>
            <a:ext cx="644651" cy="4572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24400" y="2493264"/>
            <a:ext cx="608076" cy="4572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23688" y="2493264"/>
            <a:ext cx="1078991" cy="4572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93891" y="2493264"/>
            <a:ext cx="1095756" cy="45720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80859" y="2493264"/>
            <a:ext cx="819911" cy="45720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91983" y="2493264"/>
            <a:ext cx="681227" cy="4572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64423" y="2493264"/>
            <a:ext cx="827531" cy="4572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83168" y="2493264"/>
            <a:ext cx="838200" cy="45720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212580" y="2493264"/>
            <a:ext cx="1149096" cy="45720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24400" y="2737104"/>
            <a:ext cx="1034796" cy="45720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26023" y="2737104"/>
            <a:ext cx="717803" cy="45720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13703" y="2737104"/>
            <a:ext cx="914400" cy="45720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94931" y="2737104"/>
            <a:ext cx="839724" cy="4572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06056" y="2737104"/>
            <a:ext cx="553211" cy="45720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627619" y="2737104"/>
            <a:ext cx="598931" cy="45720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96428" y="2737104"/>
            <a:ext cx="719327" cy="45720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487156" y="2737104"/>
            <a:ext cx="1136903" cy="45720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393935" y="2737104"/>
            <a:ext cx="803148" cy="45720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4748529" y="2224938"/>
            <a:ext cx="5482590" cy="83058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600" b="1" spc="-5" dirty="0">
                <a:solidFill>
                  <a:srgbClr val="FFFF00"/>
                </a:solidFill>
                <a:latin typeface="Arial Narrow"/>
                <a:cs typeface="Arial Narrow"/>
              </a:rPr>
              <a:t>2. Pasal 58 PP</a:t>
            </a:r>
            <a:r>
              <a:rPr sz="1600" b="1" spc="-6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1600" b="1" spc="-5" dirty="0">
                <a:solidFill>
                  <a:srgbClr val="FFFF00"/>
                </a:solidFill>
                <a:latin typeface="Arial Narrow"/>
                <a:cs typeface="Arial Narrow"/>
              </a:rPr>
              <a:t>51/1999</a:t>
            </a:r>
            <a:endParaRPr sz="1600">
              <a:latin typeface="Arial Narrow"/>
              <a:cs typeface="Arial Narrow"/>
            </a:endParaRPr>
          </a:p>
          <a:p>
            <a:pPr marL="104139" marR="5080">
              <a:lnSpc>
                <a:spcPct val="100000"/>
              </a:lnSpc>
              <a:spcBef>
                <a:spcPts val="290"/>
              </a:spcBef>
            </a:pPr>
            <a:r>
              <a:rPr sz="1600" spc="-5" dirty="0">
                <a:solidFill>
                  <a:srgbClr val="FFFF00"/>
                </a:solidFill>
                <a:latin typeface="Arial Narrow"/>
                <a:cs typeface="Arial Narrow"/>
              </a:rPr>
              <a:t>BPS </a:t>
            </a:r>
            <a:r>
              <a:rPr sz="1600" spc="-10" dirty="0">
                <a:solidFill>
                  <a:srgbClr val="FFFF00"/>
                </a:solidFill>
                <a:latin typeface="Arial Narrow"/>
                <a:cs typeface="Arial Narrow"/>
              </a:rPr>
              <a:t>melakukan pembinaan </a:t>
            </a:r>
            <a:r>
              <a:rPr sz="1600" spc="-10" dirty="0">
                <a:solidFill>
                  <a:srgbClr val="FFFFFF"/>
                </a:solidFill>
                <a:latin typeface="Arial Narrow"/>
                <a:cs typeface="Arial Narrow"/>
              </a:rPr>
              <a:t>bekerja sama dengan </a:t>
            </a: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instansi </a:t>
            </a:r>
            <a:r>
              <a:rPr sz="1600" spc="-10" dirty="0">
                <a:solidFill>
                  <a:srgbClr val="FFFFFF"/>
                </a:solidFill>
                <a:latin typeface="Arial Narrow"/>
                <a:cs typeface="Arial Narrow"/>
              </a:rPr>
              <a:t>pemerintah,  </a:t>
            </a: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perguruan tinggi, lembaga swasta, dan </a:t>
            </a:r>
            <a:r>
              <a:rPr sz="1600" spc="-10" dirty="0">
                <a:solidFill>
                  <a:srgbClr val="FFFFFF"/>
                </a:solidFill>
                <a:latin typeface="Arial Narrow"/>
                <a:cs typeface="Arial Narrow"/>
              </a:rPr>
              <a:t>atau </a:t>
            </a: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Unsur Masyarakat</a:t>
            </a:r>
            <a:r>
              <a:rPr sz="1600" spc="-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lainnya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1090147" y="1106424"/>
            <a:ext cx="650875" cy="1593850"/>
          </a:xfrm>
          <a:custGeom>
            <a:avLst/>
            <a:gdLst/>
            <a:ahLst/>
            <a:cxnLst/>
            <a:rect l="l" t="t" r="r" b="b"/>
            <a:pathLst>
              <a:path w="650875" h="159385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650875" h="1593850"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650875" h="1593850">
                <a:moveTo>
                  <a:pt x="76200" y="38100"/>
                </a:moveTo>
                <a:lnTo>
                  <a:pt x="74921" y="44450"/>
                </a:lnTo>
                <a:lnTo>
                  <a:pt x="76200" y="44450"/>
                </a:lnTo>
                <a:lnTo>
                  <a:pt x="76200" y="38100"/>
                </a:lnTo>
                <a:close/>
              </a:path>
              <a:path w="650875" h="1593850">
                <a:moveTo>
                  <a:pt x="76200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6200" y="31750"/>
                </a:lnTo>
                <a:close/>
              </a:path>
              <a:path w="650875" h="1593850">
                <a:moveTo>
                  <a:pt x="127000" y="31750"/>
                </a:moveTo>
                <a:lnTo>
                  <a:pt x="88900" y="31750"/>
                </a:lnTo>
                <a:lnTo>
                  <a:pt x="88900" y="44450"/>
                </a:lnTo>
                <a:lnTo>
                  <a:pt x="127000" y="44450"/>
                </a:lnTo>
                <a:lnTo>
                  <a:pt x="127000" y="31750"/>
                </a:lnTo>
                <a:close/>
              </a:path>
              <a:path w="650875" h="1593850">
                <a:moveTo>
                  <a:pt x="177800" y="31750"/>
                </a:moveTo>
                <a:lnTo>
                  <a:pt x="139700" y="31750"/>
                </a:lnTo>
                <a:lnTo>
                  <a:pt x="139700" y="44450"/>
                </a:lnTo>
                <a:lnTo>
                  <a:pt x="177800" y="44450"/>
                </a:lnTo>
                <a:lnTo>
                  <a:pt x="177800" y="31750"/>
                </a:lnTo>
                <a:close/>
              </a:path>
              <a:path w="650875" h="1593850">
                <a:moveTo>
                  <a:pt x="228600" y="31750"/>
                </a:moveTo>
                <a:lnTo>
                  <a:pt x="190500" y="31750"/>
                </a:lnTo>
                <a:lnTo>
                  <a:pt x="19050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650875" h="1593850">
                <a:moveTo>
                  <a:pt x="2794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79400" y="44450"/>
                </a:lnTo>
                <a:lnTo>
                  <a:pt x="279400" y="31750"/>
                </a:lnTo>
                <a:close/>
              </a:path>
              <a:path w="650875" h="1593850">
                <a:moveTo>
                  <a:pt x="330200" y="31750"/>
                </a:moveTo>
                <a:lnTo>
                  <a:pt x="292100" y="31750"/>
                </a:lnTo>
                <a:lnTo>
                  <a:pt x="292100" y="44450"/>
                </a:lnTo>
                <a:lnTo>
                  <a:pt x="330200" y="44450"/>
                </a:lnTo>
                <a:lnTo>
                  <a:pt x="330200" y="31750"/>
                </a:lnTo>
                <a:close/>
              </a:path>
              <a:path w="650875" h="1593850">
                <a:moveTo>
                  <a:pt x="381000" y="31750"/>
                </a:moveTo>
                <a:lnTo>
                  <a:pt x="342900" y="31750"/>
                </a:lnTo>
                <a:lnTo>
                  <a:pt x="34290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650875" h="1593850">
                <a:moveTo>
                  <a:pt x="4318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31800" y="44450"/>
                </a:lnTo>
                <a:lnTo>
                  <a:pt x="431800" y="31750"/>
                </a:lnTo>
                <a:close/>
              </a:path>
              <a:path w="650875" h="1593850">
                <a:moveTo>
                  <a:pt x="482600" y="31750"/>
                </a:moveTo>
                <a:lnTo>
                  <a:pt x="444500" y="31750"/>
                </a:lnTo>
                <a:lnTo>
                  <a:pt x="444500" y="44450"/>
                </a:lnTo>
                <a:lnTo>
                  <a:pt x="482600" y="44450"/>
                </a:lnTo>
                <a:lnTo>
                  <a:pt x="482600" y="31750"/>
                </a:lnTo>
                <a:close/>
              </a:path>
              <a:path w="650875" h="1593850">
                <a:moveTo>
                  <a:pt x="533400" y="31750"/>
                </a:moveTo>
                <a:lnTo>
                  <a:pt x="495300" y="31750"/>
                </a:lnTo>
                <a:lnTo>
                  <a:pt x="49530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50875" h="1593850">
                <a:moveTo>
                  <a:pt x="5842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84200" y="44450"/>
                </a:lnTo>
                <a:lnTo>
                  <a:pt x="584200" y="31750"/>
                </a:lnTo>
                <a:close/>
              </a:path>
              <a:path w="650875" h="1593850">
                <a:moveTo>
                  <a:pt x="635000" y="31750"/>
                </a:moveTo>
                <a:lnTo>
                  <a:pt x="596900" y="31750"/>
                </a:lnTo>
                <a:lnTo>
                  <a:pt x="596900" y="44450"/>
                </a:lnTo>
                <a:lnTo>
                  <a:pt x="635000" y="44450"/>
                </a:lnTo>
                <a:lnTo>
                  <a:pt x="635000" y="31750"/>
                </a:lnTo>
                <a:close/>
              </a:path>
              <a:path w="650875" h="1593850">
                <a:moveTo>
                  <a:pt x="650748" y="41401"/>
                </a:moveTo>
                <a:lnTo>
                  <a:pt x="638048" y="41401"/>
                </a:lnTo>
                <a:lnTo>
                  <a:pt x="638048" y="79501"/>
                </a:lnTo>
                <a:lnTo>
                  <a:pt x="650748" y="79501"/>
                </a:lnTo>
                <a:lnTo>
                  <a:pt x="650748" y="41401"/>
                </a:lnTo>
                <a:close/>
              </a:path>
              <a:path w="650875" h="1593850">
                <a:moveTo>
                  <a:pt x="650748" y="92201"/>
                </a:moveTo>
                <a:lnTo>
                  <a:pt x="638048" y="92201"/>
                </a:lnTo>
                <a:lnTo>
                  <a:pt x="638048" y="130301"/>
                </a:lnTo>
                <a:lnTo>
                  <a:pt x="650748" y="130301"/>
                </a:lnTo>
                <a:lnTo>
                  <a:pt x="650748" y="92201"/>
                </a:lnTo>
                <a:close/>
              </a:path>
              <a:path w="650875" h="1593850">
                <a:moveTo>
                  <a:pt x="650748" y="143001"/>
                </a:moveTo>
                <a:lnTo>
                  <a:pt x="638048" y="143001"/>
                </a:lnTo>
                <a:lnTo>
                  <a:pt x="638048" y="181101"/>
                </a:lnTo>
                <a:lnTo>
                  <a:pt x="650748" y="181101"/>
                </a:lnTo>
                <a:lnTo>
                  <a:pt x="650748" y="143001"/>
                </a:lnTo>
                <a:close/>
              </a:path>
              <a:path w="650875" h="1593850">
                <a:moveTo>
                  <a:pt x="650748" y="193801"/>
                </a:moveTo>
                <a:lnTo>
                  <a:pt x="638048" y="193801"/>
                </a:lnTo>
                <a:lnTo>
                  <a:pt x="638048" y="231901"/>
                </a:lnTo>
                <a:lnTo>
                  <a:pt x="650748" y="231901"/>
                </a:lnTo>
                <a:lnTo>
                  <a:pt x="650748" y="193801"/>
                </a:lnTo>
                <a:close/>
              </a:path>
              <a:path w="650875" h="1593850">
                <a:moveTo>
                  <a:pt x="650748" y="244601"/>
                </a:moveTo>
                <a:lnTo>
                  <a:pt x="638048" y="244601"/>
                </a:lnTo>
                <a:lnTo>
                  <a:pt x="638048" y="282701"/>
                </a:lnTo>
                <a:lnTo>
                  <a:pt x="650748" y="282701"/>
                </a:lnTo>
                <a:lnTo>
                  <a:pt x="650748" y="244601"/>
                </a:lnTo>
                <a:close/>
              </a:path>
              <a:path w="650875" h="1593850">
                <a:moveTo>
                  <a:pt x="650748" y="295401"/>
                </a:moveTo>
                <a:lnTo>
                  <a:pt x="638048" y="295401"/>
                </a:lnTo>
                <a:lnTo>
                  <a:pt x="638048" y="333501"/>
                </a:lnTo>
                <a:lnTo>
                  <a:pt x="650748" y="333501"/>
                </a:lnTo>
                <a:lnTo>
                  <a:pt x="650748" y="295401"/>
                </a:lnTo>
                <a:close/>
              </a:path>
              <a:path w="650875" h="1593850">
                <a:moveTo>
                  <a:pt x="650748" y="346201"/>
                </a:moveTo>
                <a:lnTo>
                  <a:pt x="638048" y="346201"/>
                </a:lnTo>
                <a:lnTo>
                  <a:pt x="638048" y="384301"/>
                </a:lnTo>
                <a:lnTo>
                  <a:pt x="650748" y="384301"/>
                </a:lnTo>
                <a:lnTo>
                  <a:pt x="650748" y="346201"/>
                </a:lnTo>
                <a:close/>
              </a:path>
              <a:path w="650875" h="1593850">
                <a:moveTo>
                  <a:pt x="650748" y="397001"/>
                </a:moveTo>
                <a:lnTo>
                  <a:pt x="638048" y="397001"/>
                </a:lnTo>
                <a:lnTo>
                  <a:pt x="638048" y="435101"/>
                </a:lnTo>
                <a:lnTo>
                  <a:pt x="650748" y="435101"/>
                </a:lnTo>
                <a:lnTo>
                  <a:pt x="650748" y="397001"/>
                </a:lnTo>
                <a:close/>
              </a:path>
              <a:path w="650875" h="1593850">
                <a:moveTo>
                  <a:pt x="650748" y="447801"/>
                </a:moveTo>
                <a:lnTo>
                  <a:pt x="638048" y="447801"/>
                </a:lnTo>
                <a:lnTo>
                  <a:pt x="638048" y="485901"/>
                </a:lnTo>
                <a:lnTo>
                  <a:pt x="650748" y="485901"/>
                </a:lnTo>
                <a:lnTo>
                  <a:pt x="650748" y="447801"/>
                </a:lnTo>
                <a:close/>
              </a:path>
              <a:path w="650875" h="1593850">
                <a:moveTo>
                  <a:pt x="650748" y="498601"/>
                </a:moveTo>
                <a:lnTo>
                  <a:pt x="638048" y="498601"/>
                </a:lnTo>
                <a:lnTo>
                  <a:pt x="638048" y="536701"/>
                </a:lnTo>
                <a:lnTo>
                  <a:pt x="650748" y="536701"/>
                </a:lnTo>
                <a:lnTo>
                  <a:pt x="650748" y="498601"/>
                </a:lnTo>
                <a:close/>
              </a:path>
              <a:path w="650875" h="1593850">
                <a:moveTo>
                  <a:pt x="650748" y="549401"/>
                </a:moveTo>
                <a:lnTo>
                  <a:pt x="638048" y="549401"/>
                </a:lnTo>
                <a:lnTo>
                  <a:pt x="638048" y="587501"/>
                </a:lnTo>
                <a:lnTo>
                  <a:pt x="650748" y="587501"/>
                </a:lnTo>
                <a:lnTo>
                  <a:pt x="650748" y="549401"/>
                </a:lnTo>
                <a:close/>
              </a:path>
              <a:path w="650875" h="1593850">
                <a:moveTo>
                  <a:pt x="650748" y="600201"/>
                </a:moveTo>
                <a:lnTo>
                  <a:pt x="638048" y="600201"/>
                </a:lnTo>
                <a:lnTo>
                  <a:pt x="638048" y="638301"/>
                </a:lnTo>
                <a:lnTo>
                  <a:pt x="650748" y="638301"/>
                </a:lnTo>
                <a:lnTo>
                  <a:pt x="650748" y="600201"/>
                </a:lnTo>
                <a:close/>
              </a:path>
              <a:path w="650875" h="1593850">
                <a:moveTo>
                  <a:pt x="650748" y="651001"/>
                </a:moveTo>
                <a:lnTo>
                  <a:pt x="638048" y="651001"/>
                </a:lnTo>
                <a:lnTo>
                  <a:pt x="638048" y="689101"/>
                </a:lnTo>
                <a:lnTo>
                  <a:pt x="650748" y="689101"/>
                </a:lnTo>
                <a:lnTo>
                  <a:pt x="650748" y="651001"/>
                </a:lnTo>
                <a:close/>
              </a:path>
              <a:path w="650875" h="1593850">
                <a:moveTo>
                  <a:pt x="650748" y="701801"/>
                </a:moveTo>
                <a:lnTo>
                  <a:pt x="638048" y="701801"/>
                </a:lnTo>
                <a:lnTo>
                  <a:pt x="638048" y="739901"/>
                </a:lnTo>
                <a:lnTo>
                  <a:pt x="650748" y="739901"/>
                </a:lnTo>
                <a:lnTo>
                  <a:pt x="650748" y="701801"/>
                </a:lnTo>
                <a:close/>
              </a:path>
              <a:path w="650875" h="1593850">
                <a:moveTo>
                  <a:pt x="650748" y="752601"/>
                </a:moveTo>
                <a:lnTo>
                  <a:pt x="638048" y="752601"/>
                </a:lnTo>
                <a:lnTo>
                  <a:pt x="638048" y="790701"/>
                </a:lnTo>
                <a:lnTo>
                  <a:pt x="650748" y="790701"/>
                </a:lnTo>
                <a:lnTo>
                  <a:pt x="650748" y="752601"/>
                </a:lnTo>
                <a:close/>
              </a:path>
              <a:path w="650875" h="1593850">
                <a:moveTo>
                  <a:pt x="650748" y="803401"/>
                </a:moveTo>
                <a:lnTo>
                  <a:pt x="638048" y="803401"/>
                </a:lnTo>
                <a:lnTo>
                  <a:pt x="638048" y="841501"/>
                </a:lnTo>
                <a:lnTo>
                  <a:pt x="650748" y="841501"/>
                </a:lnTo>
                <a:lnTo>
                  <a:pt x="650748" y="803401"/>
                </a:lnTo>
                <a:close/>
              </a:path>
              <a:path w="650875" h="1593850">
                <a:moveTo>
                  <a:pt x="650748" y="854201"/>
                </a:moveTo>
                <a:lnTo>
                  <a:pt x="638048" y="854201"/>
                </a:lnTo>
                <a:lnTo>
                  <a:pt x="638048" y="892301"/>
                </a:lnTo>
                <a:lnTo>
                  <a:pt x="650748" y="892301"/>
                </a:lnTo>
                <a:lnTo>
                  <a:pt x="650748" y="854201"/>
                </a:lnTo>
                <a:close/>
              </a:path>
              <a:path w="650875" h="1593850">
                <a:moveTo>
                  <a:pt x="650748" y="905001"/>
                </a:moveTo>
                <a:lnTo>
                  <a:pt x="638048" y="905001"/>
                </a:lnTo>
                <a:lnTo>
                  <a:pt x="638048" y="943101"/>
                </a:lnTo>
                <a:lnTo>
                  <a:pt x="650748" y="943101"/>
                </a:lnTo>
                <a:lnTo>
                  <a:pt x="650748" y="905001"/>
                </a:lnTo>
                <a:close/>
              </a:path>
              <a:path w="650875" h="1593850">
                <a:moveTo>
                  <a:pt x="650748" y="955801"/>
                </a:moveTo>
                <a:lnTo>
                  <a:pt x="638048" y="955801"/>
                </a:lnTo>
                <a:lnTo>
                  <a:pt x="638048" y="993901"/>
                </a:lnTo>
                <a:lnTo>
                  <a:pt x="650748" y="993901"/>
                </a:lnTo>
                <a:lnTo>
                  <a:pt x="650748" y="955801"/>
                </a:lnTo>
                <a:close/>
              </a:path>
              <a:path w="650875" h="1593850">
                <a:moveTo>
                  <a:pt x="650748" y="1006601"/>
                </a:moveTo>
                <a:lnTo>
                  <a:pt x="638048" y="1006601"/>
                </a:lnTo>
                <a:lnTo>
                  <a:pt x="638048" y="1044701"/>
                </a:lnTo>
                <a:lnTo>
                  <a:pt x="650748" y="1044701"/>
                </a:lnTo>
                <a:lnTo>
                  <a:pt x="650748" y="1006601"/>
                </a:lnTo>
                <a:close/>
              </a:path>
              <a:path w="650875" h="1593850">
                <a:moveTo>
                  <a:pt x="650748" y="1057402"/>
                </a:moveTo>
                <a:lnTo>
                  <a:pt x="638048" y="1057402"/>
                </a:lnTo>
                <a:lnTo>
                  <a:pt x="638048" y="1095502"/>
                </a:lnTo>
                <a:lnTo>
                  <a:pt x="650748" y="1095502"/>
                </a:lnTo>
                <a:lnTo>
                  <a:pt x="650748" y="1057402"/>
                </a:lnTo>
                <a:close/>
              </a:path>
              <a:path w="650875" h="1593850">
                <a:moveTo>
                  <a:pt x="650748" y="1108202"/>
                </a:moveTo>
                <a:lnTo>
                  <a:pt x="638048" y="1108202"/>
                </a:lnTo>
                <a:lnTo>
                  <a:pt x="638048" y="1146302"/>
                </a:lnTo>
                <a:lnTo>
                  <a:pt x="650748" y="1146302"/>
                </a:lnTo>
                <a:lnTo>
                  <a:pt x="650748" y="1108202"/>
                </a:lnTo>
                <a:close/>
              </a:path>
              <a:path w="650875" h="1593850">
                <a:moveTo>
                  <a:pt x="650748" y="1159002"/>
                </a:moveTo>
                <a:lnTo>
                  <a:pt x="638048" y="1159002"/>
                </a:lnTo>
                <a:lnTo>
                  <a:pt x="638048" y="1197102"/>
                </a:lnTo>
                <a:lnTo>
                  <a:pt x="650748" y="1197102"/>
                </a:lnTo>
                <a:lnTo>
                  <a:pt x="650748" y="1159002"/>
                </a:lnTo>
                <a:close/>
              </a:path>
              <a:path w="650875" h="1593850">
                <a:moveTo>
                  <a:pt x="650748" y="1209802"/>
                </a:moveTo>
                <a:lnTo>
                  <a:pt x="638048" y="1209802"/>
                </a:lnTo>
                <a:lnTo>
                  <a:pt x="638048" y="1247902"/>
                </a:lnTo>
                <a:lnTo>
                  <a:pt x="650748" y="1247902"/>
                </a:lnTo>
                <a:lnTo>
                  <a:pt x="650748" y="1209802"/>
                </a:lnTo>
                <a:close/>
              </a:path>
              <a:path w="650875" h="1593850">
                <a:moveTo>
                  <a:pt x="650748" y="1260602"/>
                </a:moveTo>
                <a:lnTo>
                  <a:pt x="638048" y="1260602"/>
                </a:lnTo>
                <a:lnTo>
                  <a:pt x="638048" y="1298702"/>
                </a:lnTo>
                <a:lnTo>
                  <a:pt x="650748" y="1298702"/>
                </a:lnTo>
                <a:lnTo>
                  <a:pt x="650748" y="1260602"/>
                </a:lnTo>
                <a:close/>
              </a:path>
              <a:path w="650875" h="1593850">
                <a:moveTo>
                  <a:pt x="650748" y="1311402"/>
                </a:moveTo>
                <a:lnTo>
                  <a:pt x="638048" y="1311402"/>
                </a:lnTo>
                <a:lnTo>
                  <a:pt x="638048" y="1349502"/>
                </a:lnTo>
                <a:lnTo>
                  <a:pt x="650748" y="1349502"/>
                </a:lnTo>
                <a:lnTo>
                  <a:pt x="650748" y="1311402"/>
                </a:lnTo>
                <a:close/>
              </a:path>
              <a:path w="650875" h="1593850">
                <a:moveTo>
                  <a:pt x="650748" y="1362202"/>
                </a:moveTo>
                <a:lnTo>
                  <a:pt x="638048" y="1362202"/>
                </a:lnTo>
                <a:lnTo>
                  <a:pt x="638048" y="1400302"/>
                </a:lnTo>
                <a:lnTo>
                  <a:pt x="650748" y="1400302"/>
                </a:lnTo>
                <a:lnTo>
                  <a:pt x="650748" y="1362202"/>
                </a:lnTo>
                <a:close/>
              </a:path>
              <a:path w="650875" h="1593850">
                <a:moveTo>
                  <a:pt x="650748" y="1413002"/>
                </a:moveTo>
                <a:lnTo>
                  <a:pt x="638048" y="1413002"/>
                </a:lnTo>
                <a:lnTo>
                  <a:pt x="638048" y="1451102"/>
                </a:lnTo>
                <a:lnTo>
                  <a:pt x="650748" y="1451102"/>
                </a:lnTo>
                <a:lnTo>
                  <a:pt x="650748" y="1413002"/>
                </a:lnTo>
                <a:close/>
              </a:path>
              <a:path w="650875" h="1593850">
                <a:moveTo>
                  <a:pt x="650748" y="1463802"/>
                </a:moveTo>
                <a:lnTo>
                  <a:pt x="638048" y="1463802"/>
                </a:lnTo>
                <a:lnTo>
                  <a:pt x="638048" y="1501902"/>
                </a:lnTo>
                <a:lnTo>
                  <a:pt x="650748" y="1501902"/>
                </a:lnTo>
                <a:lnTo>
                  <a:pt x="650748" y="1463802"/>
                </a:lnTo>
                <a:close/>
              </a:path>
              <a:path w="650875" h="1593850">
                <a:moveTo>
                  <a:pt x="650748" y="1514602"/>
                </a:moveTo>
                <a:lnTo>
                  <a:pt x="638048" y="1514602"/>
                </a:lnTo>
                <a:lnTo>
                  <a:pt x="638048" y="1552702"/>
                </a:lnTo>
                <a:lnTo>
                  <a:pt x="650748" y="1552702"/>
                </a:lnTo>
                <a:lnTo>
                  <a:pt x="650748" y="1514602"/>
                </a:lnTo>
                <a:close/>
              </a:path>
              <a:path w="650875" h="1593850">
                <a:moveTo>
                  <a:pt x="634619" y="1549400"/>
                </a:moveTo>
                <a:lnTo>
                  <a:pt x="596519" y="1549400"/>
                </a:lnTo>
                <a:lnTo>
                  <a:pt x="596519" y="1562100"/>
                </a:lnTo>
                <a:lnTo>
                  <a:pt x="634619" y="1562100"/>
                </a:lnTo>
                <a:lnTo>
                  <a:pt x="634619" y="1549400"/>
                </a:lnTo>
                <a:close/>
              </a:path>
              <a:path w="650875" h="1593850">
                <a:moveTo>
                  <a:pt x="583819" y="1549400"/>
                </a:moveTo>
                <a:lnTo>
                  <a:pt x="545719" y="1549400"/>
                </a:lnTo>
                <a:lnTo>
                  <a:pt x="545719" y="1562100"/>
                </a:lnTo>
                <a:lnTo>
                  <a:pt x="583819" y="1562100"/>
                </a:lnTo>
                <a:lnTo>
                  <a:pt x="583819" y="1549400"/>
                </a:lnTo>
                <a:close/>
              </a:path>
              <a:path w="650875" h="1593850">
                <a:moveTo>
                  <a:pt x="533019" y="1549400"/>
                </a:moveTo>
                <a:lnTo>
                  <a:pt x="494919" y="1549400"/>
                </a:lnTo>
                <a:lnTo>
                  <a:pt x="494919" y="1562100"/>
                </a:lnTo>
                <a:lnTo>
                  <a:pt x="533019" y="1562100"/>
                </a:lnTo>
                <a:lnTo>
                  <a:pt x="533019" y="1549400"/>
                </a:lnTo>
                <a:close/>
              </a:path>
              <a:path w="650875" h="1593850">
                <a:moveTo>
                  <a:pt x="415798" y="1517650"/>
                </a:moveTo>
                <a:lnTo>
                  <a:pt x="400950" y="1520638"/>
                </a:lnTo>
                <a:lnTo>
                  <a:pt x="388842" y="1528794"/>
                </a:lnTo>
                <a:lnTo>
                  <a:pt x="380686" y="1540902"/>
                </a:lnTo>
                <a:lnTo>
                  <a:pt x="377698" y="1555750"/>
                </a:lnTo>
                <a:lnTo>
                  <a:pt x="380686" y="1570597"/>
                </a:lnTo>
                <a:lnTo>
                  <a:pt x="388842" y="1582705"/>
                </a:lnTo>
                <a:lnTo>
                  <a:pt x="400950" y="1590861"/>
                </a:lnTo>
                <a:lnTo>
                  <a:pt x="415798" y="1593850"/>
                </a:lnTo>
                <a:lnTo>
                  <a:pt x="430591" y="1590861"/>
                </a:lnTo>
                <a:lnTo>
                  <a:pt x="442706" y="1582705"/>
                </a:lnTo>
                <a:lnTo>
                  <a:pt x="450891" y="1570597"/>
                </a:lnTo>
                <a:lnTo>
                  <a:pt x="452612" y="1562100"/>
                </a:lnTo>
                <a:lnTo>
                  <a:pt x="415798" y="1562100"/>
                </a:lnTo>
                <a:lnTo>
                  <a:pt x="415798" y="1549400"/>
                </a:lnTo>
                <a:lnTo>
                  <a:pt x="452612" y="1549400"/>
                </a:lnTo>
                <a:lnTo>
                  <a:pt x="450891" y="1540902"/>
                </a:lnTo>
                <a:lnTo>
                  <a:pt x="442706" y="1528794"/>
                </a:lnTo>
                <a:lnTo>
                  <a:pt x="430591" y="1520638"/>
                </a:lnTo>
                <a:lnTo>
                  <a:pt x="415798" y="1517650"/>
                </a:lnTo>
                <a:close/>
              </a:path>
              <a:path w="650875" h="1593850">
                <a:moveTo>
                  <a:pt x="431419" y="1549400"/>
                </a:moveTo>
                <a:lnTo>
                  <a:pt x="415798" y="1549400"/>
                </a:lnTo>
                <a:lnTo>
                  <a:pt x="415798" y="1562100"/>
                </a:lnTo>
                <a:lnTo>
                  <a:pt x="431419" y="1562100"/>
                </a:lnTo>
                <a:lnTo>
                  <a:pt x="431419" y="1549400"/>
                </a:lnTo>
                <a:close/>
              </a:path>
              <a:path w="650875" h="1593850">
                <a:moveTo>
                  <a:pt x="444119" y="1549400"/>
                </a:moveTo>
                <a:lnTo>
                  <a:pt x="431419" y="1549400"/>
                </a:lnTo>
                <a:lnTo>
                  <a:pt x="431419" y="1562100"/>
                </a:lnTo>
                <a:lnTo>
                  <a:pt x="444119" y="1562100"/>
                </a:lnTo>
                <a:lnTo>
                  <a:pt x="444119" y="1549400"/>
                </a:lnTo>
                <a:close/>
              </a:path>
              <a:path w="650875" h="1593850">
                <a:moveTo>
                  <a:pt x="452612" y="1549400"/>
                </a:moveTo>
                <a:lnTo>
                  <a:pt x="444119" y="1549400"/>
                </a:lnTo>
                <a:lnTo>
                  <a:pt x="444119" y="1562100"/>
                </a:lnTo>
                <a:lnTo>
                  <a:pt x="452612" y="1562100"/>
                </a:lnTo>
                <a:lnTo>
                  <a:pt x="453898" y="1555750"/>
                </a:lnTo>
                <a:lnTo>
                  <a:pt x="452612" y="1549400"/>
                </a:lnTo>
                <a:close/>
              </a:path>
              <a:path w="650875" h="1593850">
                <a:moveTo>
                  <a:pt x="482219" y="1549400"/>
                </a:moveTo>
                <a:lnTo>
                  <a:pt x="452612" y="1549400"/>
                </a:lnTo>
                <a:lnTo>
                  <a:pt x="453898" y="1555750"/>
                </a:lnTo>
                <a:lnTo>
                  <a:pt x="452612" y="1562100"/>
                </a:lnTo>
                <a:lnTo>
                  <a:pt x="482219" y="1562100"/>
                </a:lnTo>
                <a:lnTo>
                  <a:pt x="482219" y="15494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00371" y="3541776"/>
            <a:ext cx="6628130" cy="1275715"/>
          </a:xfrm>
          <a:custGeom>
            <a:avLst/>
            <a:gdLst/>
            <a:ahLst/>
            <a:cxnLst/>
            <a:rect l="l" t="t" r="r" b="b"/>
            <a:pathLst>
              <a:path w="6628130" h="1275714">
                <a:moveTo>
                  <a:pt x="6627876" y="0"/>
                </a:moveTo>
                <a:lnTo>
                  <a:pt x="212598" y="0"/>
                </a:lnTo>
                <a:lnTo>
                  <a:pt x="0" y="212598"/>
                </a:lnTo>
                <a:lnTo>
                  <a:pt x="0" y="1062990"/>
                </a:lnTo>
                <a:lnTo>
                  <a:pt x="212598" y="1275588"/>
                </a:lnTo>
                <a:lnTo>
                  <a:pt x="6627876" y="1275588"/>
                </a:lnTo>
                <a:lnTo>
                  <a:pt x="6627876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21835" y="3520440"/>
            <a:ext cx="1318260" cy="1318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99559" y="3598164"/>
            <a:ext cx="1163320" cy="1163320"/>
          </a:xfrm>
          <a:custGeom>
            <a:avLst/>
            <a:gdLst/>
            <a:ahLst/>
            <a:cxnLst/>
            <a:rect l="l" t="t" r="r" b="b"/>
            <a:pathLst>
              <a:path w="1163320" h="1163320">
                <a:moveTo>
                  <a:pt x="581405" y="0"/>
                </a:moveTo>
                <a:lnTo>
                  <a:pt x="533727" y="1927"/>
                </a:lnTo>
                <a:lnTo>
                  <a:pt x="487110" y="7610"/>
                </a:lnTo>
                <a:lnTo>
                  <a:pt x="441702" y="16899"/>
                </a:lnTo>
                <a:lnTo>
                  <a:pt x="397654" y="29644"/>
                </a:lnTo>
                <a:lnTo>
                  <a:pt x="355115" y="45696"/>
                </a:lnTo>
                <a:lnTo>
                  <a:pt x="314236" y="64904"/>
                </a:lnTo>
                <a:lnTo>
                  <a:pt x="275166" y="87118"/>
                </a:lnTo>
                <a:lnTo>
                  <a:pt x="238054" y="112190"/>
                </a:lnTo>
                <a:lnTo>
                  <a:pt x="203051" y="139970"/>
                </a:lnTo>
                <a:lnTo>
                  <a:pt x="170307" y="170306"/>
                </a:lnTo>
                <a:lnTo>
                  <a:pt x="139970" y="203051"/>
                </a:lnTo>
                <a:lnTo>
                  <a:pt x="112190" y="238054"/>
                </a:lnTo>
                <a:lnTo>
                  <a:pt x="87118" y="275166"/>
                </a:lnTo>
                <a:lnTo>
                  <a:pt x="64904" y="314236"/>
                </a:lnTo>
                <a:lnTo>
                  <a:pt x="45696" y="355115"/>
                </a:lnTo>
                <a:lnTo>
                  <a:pt x="29644" y="397654"/>
                </a:lnTo>
                <a:lnTo>
                  <a:pt x="16899" y="441702"/>
                </a:lnTo>
                <a:lnTo>
                  <a:pt x="7610" y="487110"/>
                </a:lnTo>
                <a:lnTo>
                  <a:pt x="1927" y="533727"/>
                </a:lnTo>
                <a:lnTo>
                  <a:pt x="0" y="581406"/>
                </a:lnTo>
                <a:lnTo>
                  <a:pt x="1927" y="629084"/>
                </a:lnTo>
                <a:lnTo>
                  <a:pt x="7610" y="675701"/>
                </a:lnTo>
                <a:lnTo>
                  <a:pt x="16899" y="721109"/>
                </a:lnTo>
                <a:lnTo>
                  <a:pt x="29644" y="765157"/>
                </a:lnTo>
                <a:lnTo>
                  <a:pt x="45696" y="807696"/>
                </a:lnTo>
                <a:lnTo>
                  <a:pt x="64904" y="848575"/>
                </a:lnTo>
                <a:lnTo>
                  <a:pt x="87118" y="887645"/>
                </a:lnTo>
                <a:lnTo>
                  <a:pt x="112190" y="924757"/>
                </a:lnTo>
                <a:lnTo>
                  <a:pt x="139970" y="959760"/>
                </a:lnTo>
                <a:lnTo>
                  <a:pt x="170306" y="992505"/>
                </a:lnTo>
                <a:lnTo>
                  <a:pt x="203051" y="1022841"/>
                </a:lnTo>
                <a:lnTo>
                  <a:pt x="238054" y="1050621"/>
                </a:lnTo>
                <a:lnTo>
                  <a:pt x="275166" y="1075693"/>
                </a:lnTo>
                <a:lnTo>
                  <a:pt x="314236" y="1097907"/>
                </a:lnTo>
                <a:lnTo>
                  <a:pt x="355115" y="1117115"/>
                </a:lnTo>
                <a:lnTo>
                  <a:pt x="397654" y="1133167"/>
                </a:lnTo>
                <a:lnTo>
                  <a:pt x="441702" y="1145912"/>
                </a:lnTo>
                <a:lnTo>
                  <a:pt x="487110" y="1155201"/>
                </a:lnTo>
                <a:lnTo>
                  <a:pt x="533727" y="1160884"/>
                </a:lnTo>
                <a:lnTo>
                  <a:pt x="581405" y="1162812"/>
                </a:lnTo>
                <a:lnTo>
                  <a:pt x="629084" y="1160884"/>
                </a:lnTo>
                <a:lnTo>
                  <a:pt x="675701" y="1155201"/>
                </a:lnTo>
                <a:lnTo>
                  <a:pt x="721109" y="1145912"/>
                </a:lnTo>
                <a:lnTo>
                  <a:pt x="765157" y="1133167"/>
                </a:lnTo>
                <a:lnTo>
                  <a:pt x="807696" y="1117115"/>
                </a:lnTo>
                <a:lnTo>
                  <a:pt x="848575" y="1097907"/>
                </a:lnTo>
                <a:lnTo>
                  <a:pt x="887645" y="1075693"/>
                </a:lnTo>
                <a:lnTo>
                  <a:pt x="924757" y="1050621"/>
                </a:lnTo>
                <a:lnTo>
                  <a:pt x="959760" y="1022841"/>
                </a:lnTo>
                <a:lnTo>
                  <a:pt x="992504" y="992505"/>
                </a:lnTo>
                <a:lnTo>
                  <a:pt x="1022841" y="959760"/>
                </a:lnTo>
                <a:lnTo>
                  <a:pt x="1050621" y="924757"/>
                </a:lnTo>
                <a:lnTo>
                  <a:pt x="1075693" y="887645"/>
                </a:lnTo>
                <a:lnTo>
                  <a:pt x="1097907" y="848575"/>
                </a:lnTo>
                <a:lnTo>
                  <a:pt x="1117115" y="807696"/>
                </a:lnTo>
                <a:lnTo>
                  <a:pt x="1133167" y="765157"/>
                </a:lnTo>
                <a:lnTo>
                  <a:pt x="1145912" y="721109"/>
                </a:lnTo>
                <a:lnTo>
                  <a:pt x="1155201" y="675701"/>
                </a:lnTo>
                <a:lnTo>
                  <a:pt x="1160884" y="629084"/>
                </a:lnTo>
                <a:lnTo>
                  <a:pt x="1162812" y="581406"/>
                </a:lnTo>
                <a:lnTo>
                  <a:pt x="1160884" y="533727"/>
                </a:lnTo>
                <a:lnTo>
                  <a:pt x="1155201" y="487110"/>
                </a:lnTo>
                <a:lnTo>
                  <a:pt x="1145912" y="441702"/>
                </a:lnTo>
                <a:lnTo>
                  <a:pt x="1133167" y="397654"/>
                </a:lnTo>
                <a:lnTo>
                  <a:pt x="1117115" y="355115"/>
                </a:lnTo>
                <a:lnTo>
                  <a:pt x="1097907" y="314236"/>
                </a:lnTo>
                <a:lnTo>
                  <a:pt x="1075693" y="275166"/>
                </a:lnTo>
                <a:lnTo>
                  <a:pt x="1050621" y="238054"/>
                </a:lnTo>
                <a:lnTo>
                  <a:pt x="1022841" y="203051"/>
                </a:lnTo>
                <a:lnTo>
                  <a:pt x="992505" y="170306"/>
                </a:lnTo>
                <a:lnTo>
                  <a:pt x="959760" y="139970"/>
                </a:lnTo>
                <a:lnTo>
                  <a:pt x="924757" y="112190"/>
                </a:lnTo>
                <a:lnTo>
                  <a:pt x="887645" y="87118"/>
                </a:lnTo>
                <a:lnTo>
                  <a:pt x="848575" y="64904"/>
                </a:lnTo>
                <a:lnTo>
                  <a:pt x="807696" y="45696"/>
                </a:lnTo>
                <a:lnTo>
                  <a:pt x="765157" y="29644"/>
                </a:lnTo>
                <a:lnTo>
                  <a:pt x="721109" y="16899"/>
                </a:lnTo>
                <a:lnTo>
                  <a:pt x="675701" y="7610"/>
                </a:lnTo>
                <a:lnTo>
                  <a:pt x="629084" y="1927"/>
                </a:lnTo>
                <a:lnTo>
                  <a:pt x="5814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38928" y="3605784"/>
            <a:ext cx="367284" cy="45720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31891" y="3605784"/>
            <a:ext cx="320039" cy="45720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23332" y="3605784"/>
            <a:ext cx="710184" cy="45720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01867" y="3605784"/>
            <a:ext cx="367284" cy="45720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40552" y="3605784"/>
            <a:ext cx="493775" cy="45720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05728" y="3605784"/>
            <a:ext cx="460248" cy="45720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391655" y="3605784"/>
            <a:ext cx="320040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437376" y="3605784"/>
            <a:ext cx="646176" cy="45720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230367" y="3887723"/>
            <a:ext cx="1114043" cy="45720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28003" y="3887723"/>
            <a:ext cx="1574292" cy="45720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485888" y="3887723"/>
            <a:ext cx="1306068" cy="45720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575547" y="3887723"/>
            <a:ext cx="819911" cy="45720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179052" y="3887723"/>
            <a:ext cx="909827" cy="45720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872471" y="3887723"/>
            <a:ext cx="1246631" cy="45720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30367" y="4131564"/>
            <a:ext cx="588263" cy="45720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611367" y="4131564"/>
            <a:ext cx="871727" cy="45720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275832" y="4131564"/>
            <a:ext cx="681228" cy="45720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749795" y="4131564"/>
            <a:ext cx="1094231" cy="45720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36764" y="4131564"/>
            <a:ext cx="736092" cy="45720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098535" y="4131564"/>
            <a:ext cx="320040" cy="45720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209788" y="4131564"/>
            <a:ext cx="551688" cy="45720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552688" y="4131564"/>
            <a:ext cx="827531" cy="45720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172956" y="4131564"/>
            <a:ext cx="1245107" cy="45720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210800" y="4131564"/>
            <a:ext cx="908303" cy="45720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230367" y="4375403"/>
            <a:ext cx="1107948" cy="45720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105144" y="4375403"/>
            <a:ext cx="1513331" cy="45720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386828" y="4375403"/>
            <a:ext cx="682751" cy="45720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837931" y="4375403"/>
            <a:ext cx="1098803" cy="45720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703564" y="4375403"/>
            <a:ext cx="710183" cy="45720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139428" y="4375403"/>
            <a:ext cx="320040" cy="45720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5254497" y="3620795"/>
            <a:ext cx="5732780" cy="10744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85"/>
              </a:spcBef>
            </a:pPr>
            <a:r>
              <a:rPr sz="1600" b="1" spc="-5" dirty="0">
                <a:solidFill>
                  <a:srgbClr val="FFFF00"/>
                </a:solidFill>
                <a:latin typeface="Arial Narrow"/>
                <a:cs typeface="Arial Narrow"/>
              </a:rPr>
              <a:t>3. Pasal 3 </a:t>
            </a:r>
            <a:r>
              <a:rPr sz="1600" b="1" dirty="0">
                <a:solidFill>
                  <a:srgbClr val="FFFF00"/>
                </a:solidFill>
                <a:latin typeface="Arial Narrow"/>
                <a:cs typeface="Arial Narrow"/>
              </a:rPr>
              <a:t>PP</a:t>
            </a:r>
            <a:r>
              <a:rPr sz="1600" b="1" spc="-7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1600" b="1" spc="-5" dirty="0">
                <a:solidFill>
                  <a:srgbClr val="FFFF00"/>
                </a:solidFill>
                <a:latin typeface="Arial Narrow"/>
                <a:cs typeface="Arial Narrow"/>
              </a:rPr>
              <a:t>12/2017</a:t>
            </a:r>
            <a:endParaRPr sz="1600">
              <a:latin typeface="Arial Narrow"/>
              <a:cs typeface="Arial Narrow"/>
            </a:endParaRPr>
          </a:p>
          <a:p>
            <a:pPr marL="103505" marR="5080" algn="just">
              <a:lnSpc>
                <a:spcPct val="100000"/>
              </a:lnSpc>
              <a:spcBef>
                <a:spcPts val="290"/>
              </a:spcBef>
            </a:pPr>
            <a:r>
              <a:rPr sz="1600" spc="-10" dirty="0">
                <a:solidFill>
                  <a:srgbClr val="FFFFFF"/>
                </a:solidFill>
                <a:latin typeface="Arial Narrow"/>
                <a:cs typeface="Arial Narrow"/>
              </a:rPr>
              <a:t>Pembinaan Penyelenggaraan Pemerintahan </a:t>
            </a: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Daerah Provinsi, </a:t>
            </a:r>
            <a:r>
              <a:rPr sz="1600" spc="-10" dirty="0">
                <a:solidFill>
                  <a:srgbClr val="FFFFFF"/>
                </a:solidFill>
                <a:latin typeface="Arial Narrow"/>
                <a:cs typeface="Arial Narrow"/>
              </a:rPr>
              <a:t>dilaksanakan  oleh Menteri, untuk pembinaan </a:t>
            </a: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umum; </a:t>
            </a:r>
            <a:r>
              <a:rPr sz="1600" spc="-10" dirty="0">
                <a:solidFill>
                  <a:srgbClr val="FFFFFF"/>
                </a:solidFill>
                <a:latin typeface="Arial Narrow"/>
                <a:cs typeface="Arial Narrow"/>
              </a:rPr>
              <a:t>dan Menteri </a:t>
            </a: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teknis/kepala </a:t>
            </a:r>
            <a:r>
              <a:rPr sz="1600" spc="-10" dirty="0">
                <a:solidFill>
                  <a:srgbClr val="FFFFFF"/>
                </a:solidFill>
                <a:latin typeface="Arial Narrow"/>
                <a:cs typeface="Arial Narrow"/>
              </a:rPr>
              <a:t>lembaga  </a:t>
            </a: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pemerintah nonkementerian, untuk pembinaan</a:t>
            </a:r>
            <a:r>
              <a:rPr sz="1600" spc="-1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teknis;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4154423" y="5059679"/>
            <a:ext cx="6626859" cy="1275715"/>
          </a:xfrm>
          <a:custGeom>
            <a:avLst/>
            <a:gdLst/>
            <a:ahLst/>
            <a:cxnLst/>
            <a:rect l="l" t="t" r="r" b="b"/>
            <a:pathLst>
              <a:path w="6626859" h="1275714">
                <a:moveTo>
                  <a:pt x="6413754" y="0"/>
                </a:moveTo>
                <a:lnTo>
                  <a:pt x="0" y="0"/>
                </a:lnTo>
                <a:lnTo>
                  <a:pt x="0" y="1275588"/>
                </a:lnTo>
                <a:lnTo>
                  <a:pt x="6413754" y="1275588"/>
                </a:lnTo>
                <a:lnTo>
                  <a:pt x="6626352" y="1062990"/>
                </a:lnTo>
                <a:lnTo>
                  <a:pt x="6626352" y="212598"/>
                </a:lnTo>
                <a:lnTo>
                  <a:pt x="6413754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265664" y="5038344"/>
            <a:ext cx="1316735" cy="131826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343388" y="5116067"/>
            <a:ext cx="1161415" cy="1163320"/>
          </a:xfrm>
          <a:custGeom>
            <a:avLst/>
            <a:gdLst/>
            <a:ahLst/>
            <a:cxnLst/>
            <a:rect l="l" t="t" r="r" b="b"/>
            <a:pathLst>
              <a:path w="1161415" h="1163320">
                <a:moveTo>
                  <a:pt x="580643" y="0"/>
                </a:moveTo>
                <a:lnTo>
                  <a:pt x="533022" y="1927"/>
                </a:lnTo>
                <a:lnTo>
                  <a:pt x="486461" y="7610"/>
                </a:lnTo>
                <a:lnTo>
                  <a:pt x="441110" y="16899"/>
                </a:lnTo>
                <a:lnTo>
                  <a:pt x="397117" y="29644"/>
                </a:lnTo>
                <a:lnTo>
                  <a:pt x="354633" y="45696"/>
                </a:lnTo>
                <a:lnTo>
                  <a:pt x="313807" y="64904"/>
                </a:lnTo>
                <a:lnTo>
                  <a:pt x="274788" y="87118"/>
                </a:lnTo>
                <a:lnTo>
                  <a:pt x="237725" y="112190"/>
                </a:lnTo>
                <a:lnTo>
                  <a:pt x="202769" y="139970"/>
                </a:lnTo>
                <a:lnTo>
                  <a:pt x="170068" y="170306"/>
                </a:lnTo>
                <a:lnTo>
                  <a:pt x="139773" y="203051"/>
                </a:lnTo>
                <a:lnTo>
                  <a:pt x="112032" y="238054"/>
                </a:lnTo>
                <a:lnTo>
                  <a:pt x="86995" y="275166"/>
                </a:lnTo>
                <a:lnTo>
                  <a:pt x="64811" y="314236"/>
                </a:lnTo>
                <a:lnTo>
                  <a:pt x="45630" y="355115"/>
                </a:lnTo>
                <a:lnTo>
                  <a:pt x="29602" y="397654"/>
                </a:lnTo>
                <a:lnTo>
                  <a:pt x="16875" y="441702"/>
                </a:lnTo>
                <a:lnTo>
                  <a:pt x="7599" y="487110"/>
                </a:lnTo>
                <a:lnTo>
                  <a:pt x="1924" y="533727"/>
                </a:lnTo>
                <a:lnTo>
                  <a:pt x="0" y="581405"/>
                </a:lnTo>
                <a:lnTo>
                  <a:pt x="1924" y="629091"/>
                </a:lnTo>
                <a:lnTo>
                  <a:pt x="7599" y="675714"/>
                </a:lnTo>
                <a:lnTo>
                  <a:pt x="16875" y="721126"/>
                </a:lnTo>
                <a:lnTo>
                  <a:pt x="29602" y="765177"/>
                </a:lnTo>
                <a:lnTo>
                  <a:pt x="45630" y="807717"/>
                </a:lnTo>
                <a:lnTo>
                  <a:pt x="64811" y="848597"/>
                </a:lnTo>
                <a:lnTo>
                  <a:pt x="86995" y="887668"/>
                </a:lnTo>
                <a:lnTo>
                  <a:pt x="112032" y="924779"/>
                </a:lnTo>
                <a:lnTo>
                  <a:pt x="139773" y="959780"/>
                </a:lnTo>
                <a:lnTo>
                  <a:pt x="170068" y="992524"/>
                </a:lnTo>
                <a:lnTo>
                  <a:pt x="202769" y="1022858"/>
                </a:lnTo>
                <a:lnTo>
                  <a:pt x="237725" y="1050635"/>
                </a:lnTo>
                <a:lnTo>
                  <a:pt x="274788" y="1075705"/>
                </a:lnTo>
                <a:lnTo>
                  <a:pt x="313807" y="1097917"/>
                </a:lnTo>
                <a:lnTo>
                  <a:pt x="354633" y="1117122"/>
                </a:lnTo>
                <a:lnTo>
                  <a:pt x="397117" y="1133172"/>
                </a:lnTo>
                <a:lnTo>
                  <a:pt x="441110" y="1145915"/>
                </a:lnTo>
                <a:lnTo>
                  <a:pt x="486461" y="1155202"/>
                </a:lnTo>
                <a:lnTo>
                  <a:pt x="533022" y="1160884"/>
                </a:lnTo>
                <a:lnTo>
                  <a:pt x="580643" y="1162811"/>
                </a:lnTo>
                <a:lnTo>
                  <a:pt x="628265" y="1160884"/>
                </a:lnTo>
                <a:lnTo>
                  <a:pt x="674826" y="1155202"/>
                </a:lnTo>
                <a:lnTo>
                  <a:pt x="720177" y="1145915"/>
                </a:lnTo>
                <a:lnTo>
                  <a:pt x="764170" y="1133172"/>
                </a:lnTo>
                <a:lnTo>
                  <a:pt x="806654" y="1117122"/>
                </a:lnTo>
                <a:lnTo>
                  <a:pt x="847480" y="1097917"/>
                </a:lnTo>
                <a:lnTo>
                  <a:pt x="886499" y="1075705"/>
                </a:lnTo>
                <a:lnTo>
                  <a:pt x="923562" y="1050635"/>
                </a:lnTo>
                <a:lnTo>
                  <a:pt x="958518" y="1022858"/>
                </a:lnTo>
                <a:lnTo>
                  <a:pt x="991219" y="992524"/>
                </a:lnTo>
                <a:lnTo>
                  <a:pt x="1021514" y="959780"/>
                </a:lnTo>
                <a:lnTo>
                  <a:pt x="1049255" y="924779"/>
                </a:lnTo>
                <a:lnTo>
                  <a:pt x="1074292" y="887668"/>
                </a:lnTo>
                <a:lnTo>
                  <a:pt x="1096476" y="848597"/>
                </a:lnTo>
                <a:lnTo>
                  <a:pt x="1115657" y="807717"/>
                </a:lnTo>
                <a:lnTo>
                  <a:pt x="1131685" y="765177"/>
                </a:lnTo>
                <a:lnTo>
                  <a:pt x="1144412" y="721126"/>
                </a:lnTo>
                <a:lnTo>
                  <a:pt x="1153688" y="675714"/>
                </a:lnTo>
                <a:lnTo>
                  <a:pt x="1159363" y="629091"/>
                </a:lnTo>
                <a:lnTo>
                  <a:pt x="1161287" y="581405"/>
                </a:lnTo>
                <a:lnTo>
                  <a:pt x="1159363" y="533727"/>
                </a:lnTo>
                <a:lnTo>
                  <a:pt x="1153688" y="487110"/>
                </a:lnTo>
                <a:lnTo>
                  <a:pt x="1144412" y="441702"/>
                </a:lnTo>
                <a:lnTo>
                  <a:pt x="1131685" y="397654"/>
                </a:lnTo>
                <a:lnTo>
                  <a:pt x="1115657" y="355115"/>
                </a:lnTo>
                <a:lnTo>
                  <a:pt x="1096476" y="314236"/>
                </a:lnTo>
                <a:lnTo>
                  <a:pt x="1074292" y="275166"/>
                </a:lnTo>
                <a:lnTo>
                  <a:pt x="1049255" y="238054"/>
                </a:lnTo>
                <a:lnTo>
                  <a:pt x="1021514" y="203051"/>
                </a:lnTo>
                <a:lnTo>
                  <a:pt x="991219" y="170306"/>
                </a:lnTo>
                <a:lnTo>
                  <a:pt x="958518" y="139970"/>
                </a:lnTo>
                <a:lnTo>
                  <a:pt x="923562" y="112190"/>
                </a:lnTo>
                <a:lnTo>
                  <a:pt x="886499" y="87118"/>
                </a:lnTo>
                <a:lnTo>
                  <a:pt x="847480" y="64904"/>
                </a:lnTo>
                <a:lnTo>
                  <a:pt x="806654" y="45696"/>
                </a:lnTo>
                <a:lnTo>
                  <a:pt x="764170" y="29644"/>
                </a:lnTo>
                <a:lnTo>
                  <a:pt x="720177" y="16899"/>
                </a:lnTo>
                <a:lnTo>
                  <a:pt x="674826" y="7610"/>
                </a:lnTo>
                <a:lnTo>
                  <a:pt x="628265" y="1927"/>
                </a:lnTo>
                <a:lnTo>
                  <a:pt x="5806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864609" y="2624327"/>
            <a:ext cx="327025" cy="1593850"/>
          </a:xfrm>
          <a:custGeom>
            <a:avLst/>
            <a:gdLst/>
            <a:ahLst/>
            <a:cxnLst/>
            <a:rect l="l" t="t" r="r" b="b"/>
            <a:pathLst>
              <a:path w="327025" h="1593850">
                <a:moveTo>
                  <a:pt x="288670" y="0"/>
                </a:moveTo>
                <a:lnTo>
                  <a:pt x="273823" y="2988"/>
                </a:lnTo>
                <a:lnTo>
                  <a:pt x="261715" y="11144"/>
                </a:lnTo>
                <a:lnTo>
                  <a:pt x="253559" y="23252"/>
                </a:lnTo>
                <a:lnTo>
                  <a:pt x="250570" y="38100"/>
                </a:lnTo>
                <a:lnTo>
                  <a:pt x="253559" y="52947"/>
                </a:lnTo>
                <a:lnTo>
                  <a:pt x="261715" y="65055"/>
                </a:lnTo>
                <a:lnTo>
                  <a:pt x="273823" y="73211"/>
                </a:lnTo>
                <a:lnTo>
                  <a:pt x="288670" y="76200"/>
                </a:lnTo>
                <a:lnTo>
                  <a:pt x="303518" y="73211"/>
                </a:lnTo>
                <a:lnTo>
                  <a:pt x="315626" y="65055"/>
                </a:lnTo>
                <a:lnTo>
                  <a:pt x="323782" y="52947"/>
                </a:lnTo>
                <a:lnTo>
                  <a:pt x="325492" y="44450"/>
                </a:lnTo>
                <a:lnTo>
                  <a:pt x="288670" y="44450"/>
                </a:lnTo>
                <a:lnTo>
                  <a:pt x="288670" y="31750"/>
                </a:lnTo>
                <a:lnTo>
                  <a:pt x="325492" y="31750"/>
                </a:lnTo>
                <a:lnTo>
                  <a:pt x="323782" y="23252"/>
                </a:lnTo>
                <a:lnTo>
                  <a:pt x="315626" y="11144"/>
                </a:lnTo>
                <a:lnTo>
                  <a:pt x="303518" y="2988"/>
                </a:lnTo>
                <a:lnTo>
                  <a:pt x="288670" y="0"/>
                </a:lnTo>
                <a:close/>
              </a:path>
              <a:path w="327025" h="1593850">
                <a:moveTo>
                  <a:pt x="250570" y="38100"/>
                </a:moveTo>
                <a:lnTo>
                  <a:pt x="250570" y="44450"/>
                </a:lnTo>
                <a:lnTo>
                  <a:pt x="251849" y="44450"/>
                </a:lnTo>
                <a:lnTo>
                  <a:pt x="250570" y="38100"/>
                </a:lnTo>
                <a:close/>
              </a:path>
              <a:path w="327025" h="1593850">
                <a:moveTo>
                  <a:pt x="325492" y="31750"/>
                </a:moveTo>
                <a:lnTo>
                  <a:pt x="288670" y="31750"/>
                </a:lnTo>
                <a:lnTo>
                  <a:pt x="288670" y="44450"/>
                </a:lnTo>
                <a:lnTo>
                  <a:pt x="325492" y="44450"/>
                </a:lnTo>
                <a:lnTo>
                  <a:pt x="326770" y="38100"/>
                </a:lnTo>
                <a:lnTo>
                  <a:pt x="325492" y="31750"/>
                </a:lnTo>
                <a:close/>
              </a:path>
              <a:path w="327025" h="1593850">
                <a:moveTo>
                  <a:pt x="251849" y="31750"/>
                </a:moveTo>
                <a:lnTo>
                  <a:pt x="250570" y="31750"/>
                </a:lnTo>
                <a:lnTo>
                  <a:pt x="250570" y="38100"/>
                </a:lnTo>
                <a:lnTo>
                  <a:pt x="251849" y="31750"/>
                </a:lnTo>
                <a:close/>
              </a:path>
              <a:path w="327025" h="1593850">
                <a:moveTo>
                  <a:pt x="237870" y="31750"/>
                </a:moveTo>
                <a:lnTo>
                  <a:pt x="199770" y="31750"/>
                </a:lnTo>
                <a:lnTo>
                  <a:pt x="199770" y="44450"/>
                </a:lnTo>
                <a:lnTo>
                  <a:pt x="237870" y="44450"/>
                </a:lnTo>
                <a:lnTo>
                  <a:pt x="237870" y="31750"/>
                </a:lnTo>
                <a:close/>
              </a:path>
              <a:path w="327025" h="1593850">
                <a:moveTo>
                  <a:pt x="187070" y="31750"/>
                </a:moveTo>
                <a:lnTo>
                  <a:pt x="148970" y="31750"/>
                </a:lnTo>
                <a:lnTo>
                  <a:pt x="148970" y="44450"/>
                </a:lnTo>
                <a:lnTo>
                  <a:pt x="187070" y="44450"/>
                </a:lnTo>
                <a:lnTo>
                  <a:pt x="187070" y="31750"/>
                </a:lnTo>
                <a:close/>
              </a:path>
              <a:path w="327025" h="1593850">
                <a:moveTo>
                  <a:pt x="136270" y="31750"/>
                </a:moveTo>
                <a:lnTo>
                  <a:pt x="98170" y="31750"/>
                </a:lnTo>
                <a:lnTo>
                  <a:pt x="98170" y="44450"/>
                </a:lnTo>
                <a:lnTo>
                  <a:pt x="136270" y="44450"/>
                </a:lnTo>
                <a:lnTo>
                  <a:pt x="136270" y="31750"/>
                </a:lnTo>
                <a:close/>
              </a:path>
              <a:path w="327025" h="1593850">
                <a:moveTo>
                  <a:pt x="85470" y="31750"/>
                </a:moveTo>
                <a:lnTo>
                  <a:pt x="47370" y="31750"/>
                </a:lnTo>
                <a:lnTo>
                  <a:pt x="47370" y="44450"/>
                </a:lnTo>
                <a:lnTo>
                  <a:pt x="85470" y="44450"/>
                </a:lnTo>
                <a:lnTo>
                  <a:pt x="85470" y="31750"/>
                </a:lnTo>
                <a:close/>
              </a:path>
              <a:path w="327025" h="1593850">
                <a:moveTo>
                  <a:pt x="34670" y="31750"/>
                </a:moveTo>
                <a:lnTo>
                  <a:pt x="0" y="31750"/>
                </a:lnTo>
                <a:lnTo>
                  <a:pt x="0" y="47879"/>
                </a:lnTo>
                <a:lnTo>
                  <a:pt x="12700" y="47879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34670" y="38100"/>
                </a:lnTo>
                <a:lnTo>
                  <a:pt x="34670" y="31750"/>
                </a:lnTo>
                <a:close/>
              </a:path>
              <a:path w="327025" h="1593850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327025" h="1593850">
                <a:moveTo>
                  <a:pt x="34670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34670" y="44450"/>
                </a:lnTo>
                <a:lnTo>
                  <a:pt x="34670" y="38100"/>
                </a:lnTo>
                <a:close/>
              </a:path>
              <a:path w="327025" h="1593850">
                <a:moveTo>
                  <a:pt x="12700" y="60579"/>
                </a:moveTo>
                <a:lnTo>
                  <a:pt x="0" y="60579"/>
                </a:lnTo>
                <a:lnTo>
                  <a:pt x="0" y="98679"/>
                </a:lnTo>
                <a:lnTo>
                  <a:pt x="12700" y="98679"/>
                </a:lnTo>
                <a:lnTo>
                  <a:pt x="12700" y="60579"/>
                </a:lnTo>
                <a:close/>
              </a:path>
              <a:path w="327025" h="1593850">
                <a:moveTo>
                  <a:pt x="12700" y="111379"/>
                </a:moveTo>
                <a:lnTo>
                  <a:pt x="0" y="111379"/>
                </a:lnTo>
                <a:lnTo>
                  <a:pt x="0" y="149479"/>
                </a:lnTo>
                <a:lnTo>
                  <a:pt x="12700" y="149479"/>
                </a:lnTo>
                <a:lnTo>
                  <a:pt x="12700" y="111379"/>
                </a:lnTo>
                <a:close/>
              </a:path>
              <a:path w="327025" h="1593850">
                <a:moveTo>
                  <a:pt x="12700" y="162179"/>
                </a:moveTo>
                <a:lnTo>
                  <a:pt x="0" y="162179"/>
                </a:lnTo>
                <a:lnTo>
                  <a:pt x="0" y="200279"/>
                </a:lnTo>
                <a:lnTo>
                  <a:pt x="12700" y="200279"/>
                </a:lnTo>
                <a:lnTo>
                  <a:pt x="12700" y="162179"/>
                </a:lnTo>
                <a:close/>
              </a:path>
              <a:path w="327025" h="1593850">
                <a:moveTo>
                  <a:pt x="12700" y="212979"/>
                </a:moveTo>
                <a:lnTo>
                  <a:pt x="0" y="212979"/>
                </a:lnTo>
                <a:lnTo>
                  <a:pt x="0" y="251079"/>
                </a:lnTo>
                <a:lnTo>
                  <a:pt x="12700" y="251079"/>
                </a:lnTo>
                <a:lnTo>
                  <a:pt x="12700" y="212979"/>
                </a:lnTo>
                <a:close/>
              </a:path>
              <a:path w="327025" h="1593850">
                <a:moveTo>
                  <a:pt x="12700" y="263779"/>
                </a:moveTo>
                <a:lnTo>
                  <a:pt x="0" y="263779"/>
                </a:lnTo>
                <a:lnTo>
                  <a:pt x="0" y="301879"/>
                </a:lnTo>
                <a:lnTo>
                  <a:pt x="12700" y="301879"/>
                </a:lnTo>
                <a:lnTo>
                  <a:pt x="12700" y="263779"/>
                </a:lnTo>
                <a:close/>
              </a:path>
              <a:path w="327025" h="1593850">
                <a:moveTo>
                  <a:pt x="12700" y="314579"/>
                </a:moveTo>
                <a:lnTo>
                  <a:pt x="0" y="314579"/>
                </a:lnTo>
                <a:lnTo>
                  <a:pt x="0" y="352679"/>
                </a:lnTo>
                <a:lnTo>
                  <a:pt x="12700" y="352679"/>
                </a:lnTo>
                <a:lnTo>
                  <a:pt x="12700" y="314579"/>
                </a:lnTo>
                <a:close/>
              </a:path>
              <a:path w="327025" h="1593850">
                <a:moveTo>
                  <a:pt x="12700" y="365379"/>
                </a:moveTo>
                <a:lnTo>
                  <a:pt x="0" y="365379"/>
                </a:lnTo>
                <a:lnTo>
                  <a:pt x="0" y="403479"/>
                </a:lnTo>
                <a:lnTo>
                  <a:pt x="12700" y="403479"/>
                </a:lnTo>
                <a:lnTo>
                  <a:pt x="12700" y="365379"/>
                </a:lnTo>
                <a:close/>
              </a:path>
              <a:path w="327025" h="1593850">
                <a:moveTo>
                  <a:pt x="12700" y="416179"/>
                </a:moveTo>
                <a:lnTo>
                  <a:pt x="0" y="416179"/>
                </a:lnTo>
                <a:lnTo>
                  <a:pt x="0" y="454279"/>
                </a:lnTo>
                <a:lnTo>
                  <a:pt x="12700" y="454279"/>
                </a:lnTo>
                <a:lnTo>
                  <a:pt x="12700" y="416179"/>
                </a:lnTo>
                <a:close/>
              </a:path>
              <a:path w="327025" h="1593850">
                <a:moveTo>
                  <a:pt x="12700" y="466979"/>
                </a:moveTo>
                <a:lnTo>
                  <a:pt x="0" y="466979"/>
                </a:lnTo>
                <a:lnTo>
                  <a:pt x="0" y="505079"/>
                </a:lnTo>
                <a:lnTo>
                  <a:pt x="12700" y="505079"/>
                </a:lnTo>
                <a:lnTo>
                  <a:pt x="12700" y="466979"/>
                </a:lnTo>
                <a:close/>
              </a:path>
              <a:path w="327025" h="1593850">
                <a:moveTo>
                  <a:pt x="12700" y="517779"/>
                </a:moveTo>
                <a:lnTo>
                  <a:pt x="0" y="517779"/>
                </a:lnTo>
                <a:lnTo>
                  <a:pt x="0" y="555879"/>
                </a:lnTo>
                <a:lnTo>
                  <a:pt x="12700" y="555879"/>
                </a:lnTo>
                <a:lnTo>
                  <a:pt x="12700" y="517779"/>
                </a:lnTo>
                <a:close/>
              </a:path>
              <a:path w="327025" h="1593850">
                <a:moveTo>
                  <a:pt x="12700" y="568579"/>
                </a:moveTo>
                <a:lnTo>
                  <a:pt x="0" y="568579"/>
                </a:lnTo>
                <a:lnTo>
                  <a:pt x="0" y="606679"/>
                </a:lnTo>
                <a:lnTo>
                  <a:pt x="12700" y="606679"/>
                </a:lnTo>
                <a:lnTo>
                  <a:pt x="12700" y="568579"/>
                </a:lnTo>
                <a:close/>
              </a:path>
              <a:path w="327025" h="1593850">
                <a:moveTo>
                  <a:pt x="12700" y="619379"/>
                </a:moveTo>
                <a:lnTo>
                  <a:pt x="0" y="619379"/>
                </a:lnTo>
                <a:lnTo>
                  <a:pt x="0" y="657479"/>
                </a:lnTo>
                <a:lnTo>
                  <a:pt x="12700" y="657479"/>
                </a:lnTo>
                <a:lnTo>
                  <a:pt x="12700" y="619379"/>
                </a:lnTo>
                <a:close/>
              </a:path>
              <a:path w="327025" h="1593850">
                <a:moveTo>
                  <a:pt x="12700" y="670179"/>
                </a:moveTo>
                <a:lnTo>
                  <a:pt x="0" y="670179"/>
                </a:lnTo>
                <a:lnTo>
                  <a:pt x="0" y="708279"/>
                </a:lnTo>
                <a:lnTo>
                  <a:pt x="12700" y="708279"/>
                </a:lnTo>
                <a:lnTo>
                  <a:pt x="12700" y="670179"/>
                </a:lnTo>
                <a:close/>
              </a:path>
              <a:path w="327025" h="1593850">
                <a:moveTo>
                  <a:pt x="12700" y="720979"/>
                </a:moveTo>
                <a:lnTo>
                  <a:pt x="0" y="720979"/>
                </a:lnTo>
                <a:lnTo>
                  <a:pt x="0" y="759079"/>
                </a:lnTo>
                <a:lnTo>
                  <a:pt x="12700" y="759079"/>
                </a:lnTo>
                <a:lnTo>
                  <a:pt x="12700" y="720979"/>
                </a:lnTo>
                <a:close/>
              </a:path>
              <a:path w="327025" h="1593850">
                <a:moveTo>
                  <a:pt x="12700" y="771779"/>
                </a:moveTo>
                <a:lnTo>
                  <a:pt x="0" y="771779"/>
                </a:lnTo>
                <a:lnTo>
                  <a:pt x="0" y="809879"/>
                </a:lnTo>
                <a:lnTo>
                  <a:pt x="12700" y="809879"/>
                </a:lnTo>
                <a:lnTo>
                  <a:pt x="12700" y="771779"/>
                </a:lnTo>
                <a:close/>
              </a:path>
              <a:path w="327025" h="1593850">
                <a:moveTo>
                  <a:pt x="12700" y="822579"/>
                </a:moveTo>
                <a:lnTo>
                  <a:pt x="0" y="822579"/>
                </a:lnTo>
                <a:lnTo>
                  <a:pt x="0" y="860679"/>
                </a:lnTo>
                <a:lnTo>
                  <a:pt x="12700" y="860679"/>
                </a:lnTo>
                <a:lnTo>
                  <a:pt x="12700" y="822579"/>
                </a:lnTo>
                <a:close/>
              </a:path>
              <a:path w="327025" h="1593850">
                <a:moveTo>
                  <a:pt x="12700" y="873379"/>
                </a:moveTo>
                <a:lnTo>
                  <a:pt x="0" y="873379"/>
                </a:lnTo>
                <a:lnTo>
                  <a:pt x="0" y="911479"/>
                </a:lnTo>
                <a:lnTo>
                  <a:pt x="12700" y="911479"/>
                </a:lnTo>
                <a:lnTo>
                  <a:pt x="12700" y="873379"/>
                </a:lnTo>
                <a:close/>
              </a:path>
              <a:path w="327025" h="1593850">
                <a:moveTo>
                  <a:pt x="12700" y="924179"/>
                </a:moveTo>
                <a:lnTo>
                  <a:pt x="0" y="924179"/>
                </a:lnTo>
                <a:lnTo>
                  <a:pt x="0" y="962279"/>
                </a:lnTo>
                <a:lnTo>
                  <a:pt x="12700" y="962279"/>
                </a:lnTo>
                <a:lnTo>
                  <a:pt x="12700" y="924179"/>
                </a:lnTo>
                <a:close/>
              </a:path>
              <a:path w="327025" h="1593850">
                <a:moveTo>
                  <a:pt x="12700" y="974979"/>
                </a:moveTo>
                <a:lnTo>
                  <a:pt x="0" y="974979"/>
                </a:lnTo>
                <a:lnTo>
                  <a:pt x="0" y="1013079"/>
                </a:lnTo>
                <a:lnTo>
                  <a:pt x="12700" y="1013079"/>
                </a:lnTo>
                <a:lnTo>
                  <a:pt x="12700" y="974979"/>
                </a:lnTo>
                <a:close/>
              </a:path>
              <a:path w="327025" h="1593850">
                <a:moveTo>
                  <a:pt x="12700" y="1025779"/>
                </a:moveTo>
                <a:lnTo>
                  <a:pt x="0" y="1025779"/>
                </a:lnTo>
                <a:lnTo>
                  <a:pt x="0" y="1063879"/>
                </a:lnTo>
                <a:lnTo>
                  <a:pt x="12700" y="1063879"/>
                </a:lnTo>
                <a:lnTo>
                  <a:pt x="12700" y="1025779"/>
                </a:lnTo>
                <a:close/>
              </a:path>
              <a:path w="327025" h="1593850">
                <a:moveTo>
                  <a:pt x="12700" y="1076579"/>
                </a:moveTo>
                <a:lnTo>
                  <a:pt x="0" y="1076579"/>
                </a:lnTo>
                <a:lnTo>
                  <a:pt x="0" y="1114679"/>
                </a:lnTo>
                <a:lnTo>
                  <a:pt x="12700" y="1114679"/>
                </a:lnTo>
                <a:lnTo>
                  <a:pt x="12700" y="1076579"/>
                </a:lnTo>
                <a:close/>
              </a:path>
              <a:path w="327025" h="1593850">
                <a:moveTo>
                  <a:pt x="12700" y="1127379"/>
                </a:moveTo>
                <a:lnTo>
                  <a:pt x="0" y="1127379"/>
                </a:lnTo>
                <a:lnTo>
                  <a:pt x="0" y="1165479"/>
                </a:lnTo>
                <a:lnTo>
                  <a:pt x="12700" y="1165479"/>
                </a:lnTo>
                <a:lnTo>
                  <a:pt x="12700" y="1127379"/>
                </a:lnTo>
                <a:close/>
              </a:path>
              <a:path w="327025" h="1593850">
                <a:moveTo>
                  <a:pt x="12700" y="1178179"/>
                </a:moveTo>
                <a:lnTo>
                  <a:pt x="0" y="1178179"/>
                </a:lnTo>
                <a:lnTo>
                  <a:pt x="0" y="1216279"/>
                </a:lnTo>
                <a:lnTo>
                  <a:pt x="12700" y="1216279"/>
                </a:lnTo>
                <a:lnTo>
                  <a:pt x="12700" y="1178179"/>
                </a:lnTo>
                <a:close/>
              </a:path>
              <a:path w="327025" h="1593850">
                <a:moveTo>
                  <a:pt x="12700" y="1228979"/>
                </a:moveTo>
                <a:lnTo>
                  <a:pt x="0" y="1228979"/>
                </a:lnTo>
                <a:lnTo>
                  <a:pt x="0" y="1267079"/>
                </a:lnTo>
                <a:lnTo>
                  <a:pt x="12700" y="1267079"/>
                </a:lnTo>
                <a:lnTo>
                  <a:pt x="12700" y="1228979"/>
                </a:lnTo>
                <a:close/>
              </a:path>
              <a:path w="327025" h="1593850">
                <a:moveTo>
                  <a:pt x="12700" y="1279779"/>
                </a:moveTo>
                <a:lnTo>
                  <a:pt x="0" y="1279779"/>
                </a:lnTo>
                <a:lnTo>
                  <a:pt x="0" y="1317879"/>
                </a:lnTo>
                <a:lnTo>
                  <a:pt x="12700" y="1317879"/>
                </a:lnTo>
                <a:lnTo>
                  <a:pt x="12700" y="1279779"/>
                </a:lnTo>
                <a:close/>
              </a:path>
              <a:path w="327025" h="1593850">
                <a:moveTo>
                  <a:pt x="12700" y="1330579"/>
                </a:moveTo>
                <a:lnTo>
                  <a:pt x="0" y="1330579"/>
                </a:lnTo>
                <a:lnTo>
                  <a:pt x="0" y="1368679"/>
                </a:lnTo>
                <a:lnTo>
                  <a:pt x="12700" y="1368679"/>
                </a:lnTo>
                <a:lnTo>
                  <a:pt x="12700" y="1330579"/>
                </a:lnTo>
                <a:close/>
              </a:path>
              <a:path w="327025" h="1593850">
                <a:moveTo>
                  <a:pt x="12700" y="1381379"/>
                </a:moveTo>
                <a:lnTo>
                  <a:pt x="0" y="1381379"/>
                </a:lnTo>
                <a:lnTo>
                  <a:pt x="0" y="1419479"/>
                </a:lnTo>
                <a:lnTo>
                  <a:pt x="12700" y="1419479"/>
                </a:lnTo>
                <a:lnTo>
                  <a:pt x="12700" y="1381379"/>
                </a:lnTo>
                <a:close/>
              </a:path>
              <a:path w="327025" h="1593850">
                <a:moveTo>
                  <a:pt x="12700" y="1432179"/>
                </a:moveTo>
                <a:lnTo>
                  <a:pt x="0" y="1432179"/>
                </a:lnTo>
                <a:lnTo>
                  <a:pt x="0" y="1470279"/>
                </a:lnTo>
                <a:lnTo>
                  <a:pt x="12700" y="1470279"/>
                </a:lnTo>
                <a:lnTo>
                  <a:pt x="12700" y="1432179"/>
                </a:lnTo>
                <a:close/>
              </a:path>
              <a:path w="327025" h="1593850">
                <a:moveTo>
                  <a:pt x="12700" y="1482979"/>
                </a:moveTo>
                <a:lnTo>
                  <a:pt x="0" y="1482979"/>
                </a:lnTo>
                <a:lnTo>
                  <a:pt x="0" y="1521079"/>
                </a:lnTo>
                <a:lnTo>
                  <a:pt x="12700" y="1521079"/>
                </a:lnTo>
                <a:lnTo>
                  <a:pt x="12700" y="1482979"/>
                </a:lnTo>
                <a:close/>
              </a:path>
              <a:path w="327025" h="1593850">
                <a:moveTo>
                  <a:pt x="12700" y="1533779"/>
                </a:moveTo>
                <a:lnTo>
                  <a:pt x="0" y="1533779"/>
                </a:lnTo>
                <a:lnTo>
                  <a:pt x="0" y="1561846"/>
                </a:lnTo>
                <a:lnTo>
                  <a:pt x="22732" y="1561846"/>
                </a:lnTo>
                <a:lnTo>
                  <a:pt x="22732" y="1555496"/>
                </a:lnTo>
                <a:lnTo>
                  <a:pt x="12700" y="1555496"/>
                </a:lnTo>
                <a:lnTo>
                  <a:pt x="6350" y="1549146"/>
                </a:lnTo>
                <a:lnTo>
                  <a:pt x="12700" y="1549146"/>
                </a:lnTo>
                <a:lnTo>
                  <a:pt x="12700" y="1533779"/>
                </a:lnTo>
                <a:close/>
              </a:path>
              <a:path w="327025" h="1593850">
                <a:moveTo>
                  <a:pt x="12700" y="1549146"/>
                </a:moveTo>
                <a:lnTo>
                  <a:pt x="6350" y="1549146"/>
                </a:lnTo>
                <a:lnTo>
                  <a:pt x="12700" y="1555496"/>
                </a:lnTo>
                <a:lnTo>
                  <a:pt x="12700" y="1549146"/>
                </a:lnTo>
                <a:close/>
              </a:path>
              <a:path w="327025" h="1593850">
                <a:moveTo>
                  <a:pt x="22732" y="1549146"/>
                </a:moveTo>
                <a:lnTo>
                  <a:pt x="12700" y="1549146"/>
                </a:lnTo>
                <a:lnTo>
                  <a:pt x="12700" y="1555496"/>
                </a:lnTo>
                <a:lnTo>
                  <a:pt x="22732" y="1555496"/>
                </a:lnTo>
                <a:lnTo>
                  <a:pt x="22732" y="1549146"/>
                </a:lnTo>
                <a:close/>
              </a:path>
              <a:path w="327025" h="1593850">
                <a:moveTo>
                  <a:pt x="73532" y="1549146"/>
                </a:moveTo>
                <a:lnTo>
                  <a:pt x="35432" y="1549146"/>
                </a:lnTo>
                <a:lnTo>
                  <a:pt x="35432" y="1561846"/>
                </a:lnTo>
                <a:lnTo>
                  <a:pt x="73532" y="1561846"/>
                </a:lnTo>
                <a:lnTo>
                  <a:pt x="73532" y="1549146"/>
                </a:lnTo>
                <a:close/>
              </a:path>
              <a:path w="327025" h="1593850">
                <a:moveTo>
                  <a:pt x="124332" y="1549146"/>
                </a:moveTo>
                <a:lnTo>
                  <a:pt x="86232" y="1549146"/>
                </a:lnTo>
                <a:lnTo>
                  <a:pt x="86232" y="1561846"/>
                </a:lnTo>
                <a:lnTo>
                  <a:pt x="124332" y="1561846"/>
                </a:lnTo>
                <a:lnTo>
                  <a:pt x="124332" y="1549146"/>
                </a:lnTo>
                <a:close/>
              </a:path>
              <a:path w="327025" h="1593850">
                <a:moveTo>
                  <a:pt x="175132" y="1549146"/>
                </a:moveTo>
                <a:lnTo>
                  <a:pt x="137032" y="1549146"/>
                </a:lnTo>
                <a:lnTo>
                  <a:pt x="137032" y="1561846"/>
                </a:lnTo>
                <a:lnTo>
                  <a:pt x="175132" y="1561846"/>
                </a:lnTo>
                <a:lnTo>
                  <a:pt x="175132" y="1549146"/>
                </a:lnTo>
                <a:close/>
              </a:path>
              <a:path w="327025" h="1593850">
                <a:moveTo>
                  <a:pt x="234950" y="1517396"/>
                </a:moveTo>
                <a:lnTo>
                  <a:pt x="220102" y="1520384"/>
                </a:lnTo>
                <a:lnTo>
                  <a:pt x="207994" y="1528540"/>
                </a:lnTo>
                <a:lnTo>
                  <a:pt x="199838" y="1540648"/>
                </a:lnTo>
                <a:lnTo>
                  <a:pt x="196850" y="1555496"/>
                </a:lnTo>
                <a:lnTo>
                  <a:pt x="199838" y="1570289"/>
                </a:lnTo>
                <a:lnTo>
                  <a:pt x="207994" y="1582404"/>
                </a:lnTo>
                <a:lnTo>
                  <a:pt x="220102" y="1590589"/>
                </a:lnTo>
                <a:lnTo>
                  <a:pt x="234950" y="1593596"/>
                </a:lnTo>
                <a:lnTo>
                  <a:pt x="249797" y="1590589"/>
                </a:lnTo>
                <a:lnTo>
                  <a:pt x="261905" y="1582404"/>
                </a:lnTo>
                <a:lnTo>
                  <a:pt x="270061" y="1570289"/>
                </a:lnTo>
                <a:lnTo>
                  <a:pt x="271767" y="1561846"/>
                </a:lnTo>
                <a:lnTo>
                  <a:pt x="225932" y="1561846"/>
                </a:lnTo>
                <a:lnTo>
                  <a:pt x="225932" y="1549146"/>
                </a:lnTo>
                <a:lnTo>
                  <a:pt x="271771" y="1549146"/>
                </a:lnTo>
                <a:lnTo>
                  <a:pt x="270061" y="1540648"/>
                </a:lnTo>
                <a:lnTo>
                  <a:pt x="261905" y="1528540"/>
                </a:lnTo>
                <a:lnTo>
                  <a:pt x="249797" y="1520384"/>
                </a:lnTo>
                <a:lnTo>
                  <a:pt x="234950" y="1517396"/>
                </a:lnTo>
                <a:close/>
              </a:path>
              <a:path w="327025" h="1593850">
                <a:moveTo>
                  <a:pt x="198128" y="1549146"/>
                </a:moveTo>
                <a:lnTo>
                  <a:pt x="187832" y="1549146"/>
                </a:lnTo>
                <a:lnTo>
                  <a:pt x="187832" y="1561846"/>
                </a:lnTo>
                <a:lnTo>
                  <a:pt x="198132" y="1561846"/>
                </a:lnTo>
                <a:lnTo>
                  <a:pt x="196850" y="1555496"/>
                </a:lnTo>
                <a:lnTo>
                  <a:pt x="198128" y="1549146"/>
                </a:lnTo>
                <a:close/>
              </a:path>
              <a:path w="327025" h="1593850">
                <a:moveTo>
                  <a:pt x="271771" y="1549146"/>
                </a:moveTo>
                <a:lnTo>
                  <a:pt x="225932" y="1549146"/>
                </a:lnTo>
                <a:lnTo>
                  <a:pt x="225932" y="1561846"/>
                </a:lnTo>
                <a:lnTo>
                  <a:pt x="271767" y="1561846"/>
                </a:lnTo>
                <a:lnTo>
                  <a:pt x="273050" y="1555496"/>
                </a:lnTo>
                <a:lnTo>
                  <a:pt x="271771" y="154914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090147" y="4142232"/>
            <a:ext cx="650875" cy="1594485"/>
          </a:xfrm>
          <a:custGeom>
            <a:avLst/>
            <a:gdLst/>
            <a:ahLst/>
            <a:cxnLst/>
            <a:rect l="l" t="t" r="r" b="b"/>
            <a:pathLst>
              <a:path w="650875" h="1594485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650875" h="1594485"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650875" h="1594485">
                <a:moveTo>
                  <a:pt x="76200" y="38100"/>
                </a:moveTo>
                <a:lnTo>
                  <a:pt x="74921" y="44450"/>
                </a:lnTo>
                <a:lnTo>
                  <a:pt x="76200" y="44450"/>
                </a:lnTo>
                <a:lnTo>
                  <a:pt x="76200" y="38100"/>
                </a:lnTo>
                <a:close/>
              </a:path>
              <a:path w="650875" h="1594485">
                <a:moveTo>
                  <a:pt x="76200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6200" y="31750"/>
                </a:lnTo>
                <a:close/>
              </a:path>
              <a:path w="650875" h="1594485">
                <a:moveTo>
                  <a:pt x="127000" y="31750"/>
                </a:moveTo>
                <a:lnTo>
                  <a:pt x="88900" y="31750"/>
                </a:lnTo>
                <a:lnTo>
                  <a:pt x="88900" y="44450"/>
                </a:lnTo>
                <a:lnTo>
                  <a:pt x="127000" y="44450"/>
                </a:lnTo>
                <a:lnTo>
                  <a:pt x="127000" y="31750"/>
                </a:lnTo>
                <a:close/>
              </a:path>
              <a:path w="650875" h="1594485">
                <a:moveTo>
                  <a:pt x="177800" y="31750"/>
                </a:moveTo>
                <a:lnTo>
                  <a:pt x="139700" y="31750"/>
                </a:lnTo>
                <a:lnTo>
                  <a:pt x="139700" y="44450"/>
                </a:lnTo>
                <a:lnTo>
                  <a:pt x="177800" y="44450"/>
                </a:lnTo>
                <a:lnTo>
                  <a:pt x="177800" y="31750"/>
                </a:lnTo>
                <a:close/>
              </a:path>
              <a:path w="650875" h="1594485">
                <a:moveTo>
                  <a:pt x="228600" y="31750"/>
                </a:moveTo>
                <a:lnTo>
                  <a:pt x="190500" y="31750"/>
                </a:lnTo>
                <a:lnTo>
                  <a:pt x="19050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650875" h="1594485">
                <a:moveTo>
                  <a:pt x="2794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79400" y="44450"/>
                </a:lnTo>
                <a:lnTo>
                  <a:pt x="279400" y="31750"/>
                </a:lnTo>
                <a:close/>
              </a:path>
              <a:path w="650875" h="1594485">
                <a:moveTo>
                  <a:pt x="330200" y="31750"/>
                </a:moveTo>
                <a:lnTo>
                  <a:pt x="292100" y="31750"/>
                </a:lnTo>
                <a:lnTo>
                  <a:pt x="292100" y="44450"/>
                </a:lnTo>
                <a:lnTo>
                  <a:pt x="330200" y="44450"/>
                </a:lnTo>
                <a:lnTo>
                  <a:pt x="330200" y="31750"/>
                </a:lnTo>
                <a:close/>
              </a:path>
              <a:path w="650875" h="1594485">
                <a:moveTo>
                  <a:pt x="381000" y="31750"/>
                </a:moveTo>
                <a:lnTo>
                  <a:pt x="342900" y="31750"/>
                </a:lnTo>
                <a:lnTo>
                  <a:pt x="34290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650875" h="1594485">
                <a:moveTo>
                  <a:pt x="4318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31800" y="44450"/>
                </a:lnTo>
                <a:lnTo>
                  <a:pt x="431800" y="31750"/>
                </a:lnTo>
                <a:close/>
              </a:path>
              <a:path w="650875" h="1594485">
                <a:moveTo>
                  <a:pt x="482600" y="31750"/>
                </a:moveTo>
                <a:lnTo>
                  <a:pt x="444500" y="31750"/>
                </a:lnTo>
                <a:lnTo>
                  <a:pt x="444500" y="44450"/>
                </a:lnTo>
                <a:lnTo>
                  <a:pt x="482600" y="44450"/>
                </a:lnTo>
                <a:lnTo>
                  <a:pt x="482600" y="31750"/>
                </a:lnTo>
                <a:close/>
              </a:path>
              <a:path w="650875" h="1594485">
                <a:moveTo>
                  <a:pt x="533400" y="31750"/>
                </a:moveTo>
                <a:lnTo>
                  <a:pt x="495300" y="31750"/>
                </a:lnTo>
                <a:lnTo>
                  <a:pt x="49530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50875" h="1594485">
                <a:moveTo>
                  <a:pt x="5842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84200" y="44450"/>
                </a:lnTo>
                <a:lnTo>
                  <a:pt x="584200" y="31750"/>
                </a:lnTo>
                <a:close/>
              </a:path>
              <a:path w="650875" h="1594485">
                <a:moveTo>
                  <a:pt x="635000" y="31750"/>
                </a:moveTo>
                <a:lnTo>
                  <a:pt x="596900" y="31750"/>
                </a:lnTo>
                <a:lnTo>
                  <a:pt x="596900" y="44450"/>
                </a:lnTo>
                <a:lnTo>
                  <a:pt x="635000" y="44450"/>
                </a:lnTo>
                <a:lnTo>
                  <a:pt x="635000" y="31750"/>
                </a:lnTo>
                <a:close/>
              </a:path>
              <a:path w="650875" h="1594485">
                <a:moveTo>
                  <a:pt x="650748" y="41402"/>
                </a:moveTo>
                <a:lnTo>
                  <a:pt x="638048" y="41402"/>
                </a:lnTo>
                <a:lnTo>
                  <a:pt x="638048" y="79502"/>
                </a:lnTo>
                <a:lnTo>
                  <a:pt x="650748" y="79502"/>
                </a:lnTo>
                <a:lnTo>
                  <a:pt x="650748" y="41402"/>
                </a:lnTo>
                <a:close/>
              </a:path>
              <a:path w="650875" h="1594485">
                <a:moveTo>
                  <a:pt x="650748" y="92202"/>
                </a:moveTo>
                <a:lnTo>
                  <a:pt x="638048" y="92202"/>
                </a:lnTo>
                <a:lnTo>
                  <a:pt x="638048" y="130302"/>
                </a:lnTo>
                <a:lnTo>
                  <a:pt x="650748" y="130302"/>
                </a:lnTo>
                <a:lnTo>
                  <a:pt x="650748" y="92202"/>
                </a:lnTo>
                <a:close/>
              </a:path>
              <a:path w="650875" h="1594485">
                <a:moveTo>
                  <a:pt x="650748" y="143002"/>
                </a:moveTo>
                <a:lnTo>
                  <a:pt x="638048" y="143002"/>
                </a:lnTo>
                <a:lnTo>
                  <a:pt x="638048" y="181102"/>
                </a:lnTo>
                <a:lnTo>
                  <a:pt x="650748" y="181102"/>
                </a:lnTo>
                <a:lnTo>
                  <a:pt x="650748" y="143002"/>
                </a:lnTo>
                <a:close/>
              </a:path>
              <a:path w="650875" h="1594485">
                <a:moveTo>
                  <a:pt x="650748" y="193802"/>
                </a:moveTo>
                <a:lnTo>
                  <a:pt x="638048" y="193802"/>
                </a:lnTo>
                <a:lnTo>
                  <a:pt x="638048" y="231902"/>
                </a:lnTo>
                <a:lnTo>
                  <a:pt x="650748" y="231902"/>
                </a:lnTo>
                <a:lnTo>
                  <a:pt x="650748" y="193802"/>
                </a:lnTo>
                <a:close/>
              </a:path>
              <a:path w="650875" h="1594485">
                <a:moveTo>
                  <a:pt x="650748" y="244602"/>
                </a:moveTo>
                <a:lnTo>
                  <a:pt x="638048" y="244602"/>
                </a:lnTo>
                <a:lnTo>
                  <a:pt x="638048" y="282702"/>
                </a:lnTo>
                <a:lnTo>
                  <a:pt x="650748" y="282702"/>
                </a:lnTo>
                <a:lnTo>
                  <a:pt x="650748" y="244602"/>
                </a:lnTo>
                <a:close/>
              </a:path>
              <a:path w="650875" h="1594485">
                <a:moveTo>
                  <a:pt x="650748" y="295402"/>
                </a:moveTo>
                <a:lnTo>
                  <a:pt x="638048" y="295402"/>
                </a:lnTo>
                <a:lnTo>
                  <a:pt x="638048" y="333502"/>
                </a:lnTo>
                <a:lnTo>
                  <a:pt x="650748" y="333502"/>
                </a:lnTo>
                <a:lnTo>
                  <a:pt x="650748" y="295402"/>
                </a:lnTo>
                <a:close/>
              </a:path>
              <a:path w="650875" h="1594485">
                <a:moveTo>
                  <a:pt x="650748" y="346202"/>
                </a:moveTo>
                <a:lnTo>
                  <a:pt x="638048" y="346202"/>
                </a:lnTo>
                <a:lnTo>
                  <a:pt x="638048" y="384302"/>
                </a:lnTo>
                <a:lnTo>
                  <a:pt x="650748" y="384302"/>
                </a:lnTo>
                <a:lnTo>
                  <a:pt x="650748" y="346202"/>
                </a:lnTo>
                <a:close/>
              </a:path>
              <a:path w="650875" h="1594485">
                <a:moveTo>
                  <a:pt x="650748" y="397002"/>
                </a:moveTo>
                <a:lnTo>
                  <a:pt x="638048" y="397002"/>
                </a:lnTo>
                <a:lnTo>
                  <a:pt x="638048" y="435102"/>
                </a:lnTo>
                <a:lnTo>
                  <a:pt x="650748" y="435102"/>
                </a:lnTo>
                <a:lnTo>
                  <a:pt x="650748" y="397002"/>
                </a:lnTo>
                <a:close/>
              </a:path>
              <a:path w="650875" h="1594485">
                <a:moveTo>
                  <a:pt x="650748" y="447802"/>
                </a:moveTo>
                <a:lnTo>
                  <a:pt x="638048" y="447802"/>
                </a:lnTo>
                <a:lnTo>
                  <a:pt x="638048" y="485902"/>
                </a:lnTo>
                <a:lnTo>
                  <a:pt x="650748" y="485902"/>
                </a:lnTo>
                <a:lnTo>
                  <a:pt x="650748" y="447802"/>
                </a:lnTo>
                <a:close/>
              </a:path>
              <a:path w="650875" h="1594485">
                <a:moveTo>
                  <a:pt x="650748" y="498602"/>
                </a:moveTo>
                <a:lnTo>
                  <a:pt x="638048" y="498602"/>
                </a:lnTo>
                <a:lnTo>
                  <a:pt x="638048" y="536702"/>
                </a:lnTo>
                <a:lnTo>
                  <a:pt x="650748" y="536702"/>
                </a:lnTo>
                <a:lnTo>
                  <a:pt x="650748" y="498602"/>
                </a:lnTo>
                <a:close/>
              </a:path>
              <a:path w="650875" h="1594485">
                <a:moveTo>
                  <a:pt x="650748" y="549402"/>
                </a:moveTo>
                <a:lnTo>
                  <a:pt x="638048" y="549402"/>
                </a:lnTo>
                <a:lnTo>
                  <a:pt x="638048" y="587502"/>
                </a:lnTo>
                <a:lnTo>
                  <a:pt x="650748" y="587502"/>
                </a:lnTo>
                <a:lnTo>
                  <a:pt x="650748" y="549402"/>
                </a:lnTo>
                <a:close/>
              </a:path>
              <a:path w="650875" h="1594485">
                <a:moveTo>
                  <a:pt x="650748" y="600202"/>
                </a:moveTo>
                <a:lnTo>
                  <a:pt x="638048" y="600202"/>
                </a:lnTo>
                <a:lnTo>
                  <a:pt x="638048" y="638302"/>
                </a:lnTo>
                <a:lnTo>
                  <a:pt x="650748" y="638302"/>
                </a:lnTo>
                <a:lnTo>
                  <a:pt x="650748" y="600202"/>
                </a:lnTo>
                <a:close/>
              </a:path>
              <a:path w="650875" h="1594485">
                <a:moveTo>
                  <a:pt x="650748" y="651002"/>
                </a:moveTo>
                <a:lnTo>
                  <a:pt x="638048" y="651002"/>
                </a:lnTo>
                <a:lnTo>
                  <a:pt x="638048" y="689102"/>
                </a:lnTo>
                <a:lnTo>
                  <a:pt x="650748" y="689102"/>
                </a:lnTo>
                <a:lnTo>
                  <a:pt x="650748" y="651002"/>
                </a:lnTo>
                <a:close/>
              </a:path>
              <a:path w="650875" h="1594485">
                <a:moveTo>
                  <a:pt x="650748" y="701802"/>
                </a:moveTo>
                <a:lnTo>
                  <a:pt x="638048" y="701802"/>
                </a:lnTo>
                <a:lnTo>
                  <a:pt x="638048" y="739902"/>
                </a:lnTo>
                <a:lnTo>
                  <a:pt x="650748" y="739902"/>
                </a:lnTo>
                <a:lnTo>
                  <a:pt x="650748" y="701802"/>
                </a:lnTo>
                <a:close/>
              </a:path>
              <a:path w="650875" h="1594485">
                <a:moveTo>
                  <a:pt x="650748" y="752602"/>
                </a:moveTo>
                <a:lnTo>
                  <a:pt x="638048" y="752602"/>
                </a:lnTo>
                <a:lnTo>
                  <a:pt x="638048" y="790702"/>
                </a:lnTo>
                <a:lnTo>
                  <a:pt x="650748" y="790702"/>
                </a:lnTo>
                <a:lnTo>
                  <a:pt x="650748" y="752602"/>
                </a:lnTo>
                <a:close/>
              </a:path>
              <a:path w="650875" h="1594485">
                <a:moveTo>
                  <a:pt x="650748" y="803402"/>
                </a:moveTo>
                <a:lnTo>
                  <a:pt x="638048" y="803402"/>
                </a:lnTo>
                <a:lnTo>
                  <a:pt x="638048" y="841502"/>
                </a:lnTo>
                <a:lnTo>
                  <a:pt x="650748" y="841502"/>
                </a:lnTo>
                <a:lnTo>
                  <a:pt x="650748" y="803402"/>
                </a:lnTo>
                <a:close/>
              </a:path>
              <a:path w="650875" h="1594485">
                <a:moveTo>
                  <a:pt x="650748" y="854202"/>
                </a:moveTo>
                <a:lnTo>
                  <a:pt x="638048" y="854202"/>
                </a:lnTo>
                <a:lnTo>
                  <a:pt x="638048" y="892302"/>
                </a:lnTo>
                <a:lnTo>
                  <a:pt x="650748" y="892302"/>
                </a:lnTo>
                <a:lnTo>
                  <a:pt x="650748" y="854202"/>
                </a:lnTo>
                <a:close/>
              </a:path>
              <a:path w="650875" h="1594485">
                <a:moveTo>
                  <a:pt x="650748" y="905002"/>
                </a:moveTo>
                <a:lnTo>
                  <a:pt x="638048" y="905002"/>
                </a:lnTo>
                <a:lnTo>
                  <a:pt x="638048" y="943102"/>
                </a:lnTo>
                <a:lnTo>
                  <a:pt x="650748" y="943102"/>
                </a:lnTo>
                <a:lnTo>
                  <a:pt x="650748" y="905002"/>
                </a:lnTo>
                <a:close/>
              </a:path>
              <a:path w="650875" h="1594485">
                <a:moveTo>
                  <a:pt x="650748" y="955802"/>
                </a:moveTo>
                <a:lnTo>
                  <a:pt x="638048" y="955802"/>
                </a:lnTo>
                <a:lnTo>
                  <a:pt x="638048" y="993902"/>
                </a:lnTo>
                <a:lnTo>
                  <a:pt x="650748" y="993902"/>
                </a:lnTo>
                <a:lnTo>
                  <a:pt x="650748" y="955802"/>
                </a:lnTo>
                <a:close/>
              </a:path>
              <a:path w="650875" h="1594485">
                <a:moveTo>
                  <a:pt x="650748" y="1006602"/>
                </a:moveTo>
                <a:lnTo>
                  <a:pt x="638048" y="1006602"/>
                </a:lnTo>
                <a:lnTo>
                  <a:pt x="638048" y="1044702"/>
                </a:lnTo>
                <a:lnTo>
                  <a:pt x="650748" y="1044702"/>
                </a:lnTo>
                <a:lnTo>
                  <a:pt x="650748" y="1006602"/>
                </a:lnTo>
                <a:close/>
              </a:path>
              <a:path w="650875" h="1594485">
                <a:moveTo>
                  <a:pt x="650748" y="1057402"/>
                </a:moveTo>
                <a:lnTo>
                  <a:pt x="638048" y="1057402"/>
                </a:lnTo>
                <a:lnTo>
                  <a:pt x="638048" y="1095502"/>
                </a:lnTo>
                <a:lnTo>
                  <a:pt x="650748" y="1095502"/>
                </a:lnTo>
                <a:lnTo>
                  <a:pt x="650748" y="1057402"/>
                </a:lnTo>
                <a:close/>
              </a:path>
              <a:path w="650875" h="1594485">
                <a:moveTo>
                  <a:pt x="650748" y="1108202"/>
                </a:moveTo>
                <a:lnTo>
                  <a:pt x="638048" y="1108202"/>
                </a:lnTo>
                <a:lnTo>
                  <a:pt x="638048" y="1146302"/>
                </a:lnTo>
                <a:lnTo>
                  <a:pt x="650748" y="1146302"/>
                </a:lnTo>
                <a:lnTo>
                  <a:pt x="650748" y="1108202"/>
                </a:lnTo>
                <a:close/>
              </a:path>
              <a:path w="650875" h="1594485">
                <a:moveTo>
                  <a:pt x="650748" y="1159002"/>
                </a:moveTo>
                <a:lnTo>
                  <a:pt x="638048" y="1159002"/>
                </a:lnTo>
                <a:lnTo>
                  <a:pt x="638048" y="1197102"/>
                </a:lnTo>
                <a:lnTo>
                  <a:pt x="650748" y="1197102"/>
                </a:lnTo>
                <a:lnTo>
                  <a:pt x="650748" y="1159002"/>
                </a:lnTo>
                <a:close/>
              </a:path>
              <a:path w="650875" h="1594485">
                <a:moveTo>
                  <a:pt x="650748" y="1209802"/>
                </a:moveTo>
                <a:lnTo>
                  <a:pt x="638048" y="1209802"/>
                </a:lnTo>
                <a:lnTo>
                  <a:pt x="638048" y="1247902"/>
                </a:lnTo>
                <a:lnTo>
                  <a:pt x="650748" y="1247902"/>
                </a:lnTo>
                <a:lnTo>
                  <a:pt x="650748" y="1209802"/>
                </a:lnTo>
                <a:close/>
              </a:path>
              <a:path w="650875" h="1594485">
                <a:moveTo>
                  <a:pt x="650748" y="1260602"/>
                </a:moveTo>
                <a:lnTo>
                  <a:pt x="638048" y="1260602"/>
                </a:lnTo>
                <a:lnTo>
                  <a:pt x="638048" y="1298702"/>
                </a:lnTo>
                <a:lnTo>
                  <a:pt x="650748" y="1298702"/>
                </a:lnTo>
                <a:lnTo>
                  <a:pt x="650748" y="1260602"/>
                </a:lnTo>
                <a:close/>
              </a:path>
              <a:path w="650875" h="1594485">
                <a:moveTo>
                  <a:pt x="650748" y="1311402"/>
                </a:moveTo>
                <a:lnTo>
                  <a:pt x="638048" y="1311402"/>
                </a:lnTo>
                <a:lnTo>
                  <a:pt x="638048" y="1349502"/>
                </a:lnTo>
                <a:lnTo>
                  <a:pt x="650748" y="1349502"/>
                </a:lnTo>
                <a:lnTo>
                  <a:pt x="650748" y="1311402"/>
                </a:lnTo>
                <a:close/>
              </a:path>
              <a:path w="650875" h="1594485">
                <a:moveTo>
                  <a:pt x="650748" y="1362202"/>
                </a:moveTo>
                <a:lnTo>
                  <a:pt x="638048" y="1362202"/>
                </a:lnTo>
                <a:lnTo>
                  <a:pt x="638048" y="1400302"/>
                </a:lnTo>
                <a:lnTo>
                  <a:pt x="650748" y="1400302"/>
                </a:lnTo>
                <a:lnTo>
                  <a:pt x="650748" y="1362202"/>
                </a:lnTo>
                <a:close/>
              </a:path>
              <a:path w="650875" h="1594485">
                <a:moveTo>
                  <a:pt x="650748" y="1413002"/>
                </a:moveTo>
                <a:lnTo>
                  <a:pt x="638048" y="1413002"/>
                </a:lnTo>
                <a:lnTo>
                  <a:pt x="638048" y="1451076"/>
                </a:lnTo>
                <a:lnTo>
                  <a:pt x="650748" y="1451076"/>
                </a:lnTo>
                <a:lnTo>
                  <a:pt x="650748" y="1413002"/>
                </a:lnTo>
                <a:close/>
              </a:path>
              <a:path w="650875" h="1594485">
                <a:moveTo>
                  <a:pt x="650748" y="1463776"/>
                </a:moveTo>
                <a:lnTo>
                  <a:pt x="638048" y="1463776"/>
                </a:lnTo>
                <a:lnTo>
                  <a:pt x="638048" y="1501876"/>
                </a:lnTo>
                <a:lnTo>
                  <a:pt x="650748" y="1501876"/>
                </a:lnTo>
                <a:lnTo>
                  <a:pt x="650748" y="1463776"/>
                </a:lnTo>
                <a:close/>
              </a:path>
              <a:path w="650875" h="1594485">
                <a:moveTo>
                  <a:pt x="650748" y="1514576"/>
                </a:moveTo>
                <a:lnTo>
                  <a:pt x="638048" y="1514576"/>
                </a:lnTo>
                <a:lnTo>
                  <a:pt x="638048" y="1552676"/>
                </a:lnTo>
                <a:lnTo>
                  <a:pt x="650748" y="1552676"/>
                </a:lnTo>
                <a:lnTo>
                  <a:pt x="650748" y="1514576"/>
                </a:lnTo>
                <a:close/>
              </a:path>
              <a:path w="650875" h="1594485">
                <a:moveTo>
                  <a:pt x="634873" y="1549527"/>
                </a:moveTo>
                <a:lnTo>
                  <a:pt x="596773" y="1549527"/>
                </a:lnTo>
                <a:lnTo>
                  <a:pt x="596773" y="1562227"/>
                </a:lnTo>
                <a:lnTo>
                  <a:pt x="634873" y="1562227"/>
                </a:lnTo>
                <a:lnTo>
                  <a:pt x="634873" y="1549527"/>
                </a:lnTo>
                <a:close/>
              </a:path>
              <a:path w="650875" h="1594485">
                <a:moveTo>
                  <a:pt x="584073" y="1549527"/>
                </a:moveTo>
                <a:lnTo>
                  <a:pt x="545973" y="1549527"/>
                </a:lnTo>
                <a:lnTo>
                  <a:pt x="545973" y="1562227"/>
                </a:lnTo>
                <a:lnTo>
                  <a:pt x="584073" y="1562227"/>
                </a:lnTo>
                <a:lnTo>
                  <a:pt x="584073" y="1549527"/>
                </a:lnTo>
                <a:close/>
              </a:path>
              <a:path w="650875" h="1594485">
                <a:moveTo>
                  <a:pt x="533273" y="1549527"/>
                </a:moveTo>
                <a:lnTo>
                  <a:pt x="495173" y="1549527"/>
                </a:lnTo>
                <a:lnTo>
                  <a:pt x="495173" y="1562227"/>
                </a:lnTo>
                <a:lnTo>
                  <a:pt x="533273" y="1562227"/>
                </a:lnTo>
                <a:lnTo>
                  <a:pt x="533273" y="1549527"/>
                </a:lnTo>
                <a:close/>
              </a:path>
              <a:path w="650875" h="1594485">
                <a:moveTo>
                  <a:pt x="415798" y="1517777"/>
                </a:moveTo>
                <a:lnTo>
                  <a:pt x="400950" y="1520772"/>
                </a:lnTo>
                <a:lnTo>
                  <a:pt x="388842" y="1528940"/>
                </a:lnTo>
                <a:lnTo>
                  <a:pt x="380686" y="1541051"/>
                </a:lnTo>
                <a:lnTo>
                  <a:pt x="377698" y="1555877"/>
                </a:lnTo>
                <a:lnTo>
                  <a:pt x="380686" y="1570708"/>
                </a:lnTo>
                <a:lnTo>
                  <a:pt x="388842" y="1582818"/>
                </a:lnTo>
                <a:lnTo>
                  <a:pt x="400950" y="1590983"/>
                </a:lnTo>
                <a:lnTo>
                  <a:pt x="415798" y="1593977"/>
                </a:lnTo>
                <a:lnTo>
                  <a:pt x="430645" y="1590983"/>
                </a:lnTo>
                <a:lnTo>
                  <a:pt x="442753" y="1582818"/>
                </a:lnTo>
                <a:lnTo>
                  <a:pt x="450909" y="1570708"/>
                </a:lnTo>
                <a:lnTo>
                  <a:pt x="452618" y="1562227"/>
                </a:lnTo>
                <a:lnTo>
                  <a:pt x="415798" y="1562227"/>
                </a:lnTo>
                <a:lnTo>
                  <a:pt x="415798" y="1549527"/>
                </a:lnTo>
                <a:lnTo>
                  <a:pt x="452618" y="1549527"/>
                </a:lnTo>
                <a:lnTo>
                  <a:pt x="450909" y="1541051"/>
                </a:lnTo>
                <a:lnTo>
                  <a:pt x="442753" y="1528940"/>
                </a:lnTo>
                <a:lnTo>
                  <a:pt x="430645" y="1520772"/>
                </a:lnTo>
                <a:lnTo>
                  <a:pt x="415798" y="1517777"/>
                </a:lnTo>
                <a:close/>
              </a:path>
              <a:path w="650875" h="1594485">
                <a:moveTo>
                  <a:pt x="431673" y="1549527"/>
                </a:moveTo>
                <a:lnTo>
                  <a:pt x="415798" y="1549527"/>
                </a:lnTo>
                <a:lnTo>
                  <a:pt x="415798" y="1562227"/>
                </a:lnTo>
                <a:lnTo>
                  <a:pt x="431673" y="1562227"/>
                </a:lnTo>
                <a:lnTo>
                  <a:pt x="431673" y="1549527"/>
                </a:lnTo>
                <a:close/>
              </a:path>
              <a:path w="650875" h="1594485">
                <a:moveTo>
                  <a:pt x="444373" y="1549527"/>
                </a:moveTo>
                <a:lnTo>
                  <a:pt x="431673" y="1549527"/>
                </a:lnTo>
                <a:lnTo>
                  <a:pt x="431673" y="1562227"/>
                </a:lnTo>
                <a:lnTo>
                  <a:pt x="444373" y="1562227"/>
                </a:lnTo>
                <a:lnTo>
                  <a:pt x="444373" y="1549527"/>
                </a:lnTo>
                <a:close/>
              </a:path>
              <a:path w="650875" h="1594485">
                <a:moveTo>
                  <a:pt x="452618" y="1549527"/>
                </a:moveTo>
                <a:lnTo>
                  <a:pt x="444373" y="1549527"/>
                </a:lnTo>
                <a:lnTo>
                  <a:pt x="444373" y="1562227"/>
                </a:lnTo>
                <a:lnTo>
                  <a:pt x="452618" y="1562227"/>
                </a:lnTo>
                <a:lnTo>
                  <a:pt x="453898" y="1555877"/>
                </a:lnTo>
                <a:lnTo>
                  <a:pt x="452618" y="1549527"/>
                </a:lnTo>
                <a:close/>
              </a:path>
              <a:path w="650875" h="1594485">
                <a:moveTo>
                  <a:pt x="482473" y="1549527"/>
                </a:moveTo>
                <a:lnTo>
                  <a:pt x="452618" y="1549527"/>
                </a:lnTo>
                <a:lnTo>
                  <a:pt x="453898" y="1555877"/>
                </a:lnTo>
                <a:lnTo>
                  <a:pt x="452618" y="1562227"/>
                </a:lnTo>
                <a:lnTo>
                  <a:pt x="482473" y="1562227"/>
                </a:lnTo>
                <a:lnTo>
                  <a:pt x="482473" y="154952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632959" y="5123688"/>
            <a:ext cx="367284" cy="45720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725923" y="5123688"/>
            <a:ext cx="320039" cy="45720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817364" y="5123688"/>
            <a:ext cx="710184" cy="45720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295900" y="5123688"/>
            <a:ext cx="460248" cy="45720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526023" y="5123688"/>
            <a:ext cx="894588" cy="45720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192011" y="5123688"/>
            <a:ext cx="460247" cy="457200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377940" y="5123688"/>
            <a:ext cx="320039" cy="457200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423659" y="5123688"/>
            <a:ext cx="646176" cy="457200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632959" y="5405628"/>
            <a:ext cx="710184" cy="457200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148071" y="5405628"/>
            <a:ext cx="597408" cy="457200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550408" y="5405628"/>
            <a:ext cx="829056" cy="45720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184391" y="5405628"/>
            <a:ext cx="765047" cy="457200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754368" y="5405628"/>
            <a:ext cx="726948" cy="45720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286243" y="5405628"/>
            <a:ext cx="929640" cy="457200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020811" y="5405628"/>
            <a:ext cx="624840" cy="457200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450580" y="5405628"/>
            <a:ext cx="856487" cy="457200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111995" y="5405628"/>
            <a:ext cx="763524" cy="45720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680447" y="5405628"/>
            <a:ext cx="681227" cy="45720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632959" y="5649467"/>
            <a:ext cx="902208" cy="457200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320284" y="5649467"/>
            <a:ext cx="829056" cy="45720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934455" y="5649467"/>
            <a:ext cx="626364" cy="457200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345935" y="5649467"/>
            <a:ext cx="736091" cy="457200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867143" y="5649467"/>
            <a:ext cx="635507" cy="457200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87768" y="5649467"/>
            <a:ext cx="1347216" cy="457200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420100" y="5649467"/>
            <a:ext cx="681227" cy="45720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886443" y="5649467"/>
            <a:ext cx="1287779" cy="457200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959340" y="5649467"/>
            <a:ext cx="402335" cy="457200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632959" y="5893308"/>
            <a:ext cx="775715" cy="457200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175503" y="5893308"/>
            <a:ext cx="905255" cy="457200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849111" y="5893308"/>
            <a:ext cx="829056" cy="45720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4748529" y="5139131"/>
            <a:ext cx="5483225" cy="10744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85"/>
              </a:spcBef>
            </a:pPr>
            <a:r>
              <a:rPr sz="1600" b="1" spc="-5" dirty="0">
                <a:solidFill>
                  <a:srgbClr val="FFFF00"/>
                </a:solidFill>
                <a:latin typeface="Arial Narrow"/>
                <a:cs typeface="Arial Narrow"/>
              </a:rPr>
              <a:t>4. Pasal 13 Perpres</a:t>
            </a:r>
            <a:r>
              <a:rPr sz="1600" b="1" spc="-4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1600" b="1" spc="-5" dirty="0">
                <a:solidFill>
                  <a:srgbClr val="FFFF00"/>
                </a:solidFill>
                <a:latin typeface="Arial Narrow"/>
                <a:cs typeface="Arial Narrow"/>
              </a:rPr>
              <a:t>39/2019</a:t>
            </a:r>
            <a:endParaRPr sz="1600">
              <a:latin typeface="Arial Narrow"/>
              <a:cs typeface="Arial Narrow"/>
            </a:endParaRPr>
          </a:p>
          <a:p>
            <a:pPr marL="12700" marR="5080" algn="just">
              <a:lnSpc>
                <a:spcPct val="100000"/>
              </a:lnSpc>
              <a:spcBef>
                <a:spcPts val="290"/>
              </a:spcBef>
            </a:pP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Untuk </a:t>
            </a:r>
            <a:r>
              <a:rPr sz="1600" spc="-10" dirty="0">
                <a:solidFill>
                  <a:srgbClr val="FFFFFF"/>
                </a:solidFill>
                <a:latin typeface="Arial Narrow"/>
                <a:cs typeface="Arial Narrow"/>
              </a:rPr>
              <a:t>data </a:t>
            </a: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statistik tingkat pusat, </a:t>
            </a:r>
            <a:r>
              <a:rPr sz="1600" spc="-10" dirty="0">
                <a:solidFill>
                  <a:srgbClr val="FFFFFF"/>
                </a:solidFill>
                <a:latin typeface="Arial Narrow"/>
                <a:cs typeface="Arial Narrow"/>
              </a:rPr>
              <a:t>Pembina Data </a:t>
            </a: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Statistik tingkat </a:t>
            </a:r>
            <a:r>
              <a:rPr sz="1600" spc="-10" dirty="0">
                <a:solidFill>
                  <a:srgbClr val="FFFFFF"/>
                </a:solidFill>
                <a:latin typeface="Arial Narrow"/>
                <a:cs typeface="Arial Narrow"/>
              </a:rPr>
              <a:t>pusat  kegiatan </a:t>
            </a: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statistik yaitu </a:t>
            </a:r>
            <a:r>
              <a:rPr sz="1600" spc="-10" dirty="0">
                <a:solidFill>
                  <a:srgbClr val="FFFF00"/>
                </a:solidFill>
                <a:latin typeface="Arial Narrow"/>
                <a:cs typeface="Arial Narrow"/>
              </a:rPr>
              <a:t>badan </a:t>
            </a:r>
            <a:r>
              <a:rPr sz="1600" spc="-5" dirty="0">
                <a:solidFill>
                  <a:srgbClr val="FFFF00"/>
                </a:solidFill>
                <a:latin typeface="Arial Narrow"/>
                <a:cs typeface="Arial Narrow"/>
              </a:rPr>
              <a:t>yang </a:t>
            </a:r>
            <a:r>
              <a:rPr sz="1600" spc="-10" dirty="0">
                <a:solidFill>
                  <a:srgbClr val="FFFF00"/>
                </a:solidFill>
                <a:latin typeface="Arial Narrow"/>
                <a:cs typeface="Arial Narrow"/>
              </a:rPr>
              <a:t>melaksanakan </a:t>
            </a:r>
            <a:r>
              <a:rPr sz="1600" spc="-5" dirty="0">
                <a:solidFill>
                  <a:srgbClr val="FFFF00"/>
                </a:solidFill>
                <a:latin typeface="Arial Narrow"/>
                <a:cs typeface="Arial Narrow"/>
              </a:rPr>
              <a:t>tugas </a:t>
            </a:r>
            <a:r>
              <a:rPr sz="1600" spc="-10" dirty="0">
                <a:solidFill>
                  <a:srgbClr val="FFFF00"/>
                </a:solidFill>
                <a:latin typeface="Arial Narrow"/>
                <a:cs typeface="Arial Narrow"/>
              </a:rPr>
              <a:t>pemerintahan </a:t>
            </a:r>
            <a:r>
              <a:rPr sz="1600" spc="-5" dirty="0">
                <a:solidFill>
                  <a:srgbClr val="FFFF00"/>
                </a:solidFill>
                <a:latin typeface="Arial Narrow"/>
                <a:cs typeface="Arial Narrow"/>
              </a:rPr>
              <a:t>di  bidang kegiatan</a:t>
            </a:r>
            <a:r>
              <a:rPr sz="1600" spc="-5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Arial Narrow"/>
                <a:cs typeface="Arial Narrow"/>
              </a:rPr>
              <a:t>statistik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10564368" y="5309615"/>
            <a:ext cx="719327" cy="719328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296155" y="3800855"/>
            <a:ext cx="720851" cy="720851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320540" y="722376"/>
            <a:ext cx="720851" cy="719327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0564368" y="2302764"/>
            <a:ext cx="719327" cy="719327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0" y="0"/>
            <a:ext cx="3543300" cy="6858000"/>
          </a:xfrm>
          <a:custGeom>
            <a:avLst/>
            <a:gdLst/>
            <a:ahLst/>
            <a:cxnLst/>
            <a:rect l="l" t="t" r="r" b="b"/>
            <a:pathLst>
              <a:path w="3543300" h="6858000">
                <a:moveTo>
                  <a:pt x="0" y="6858000"/>
                </a:moveTo>
                <a:lnTo>
                  <a:pt x="3543300" y="6858000"/>
                </a:lnTo>
                <a:lnTo>
                  <a:pt x="35433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625246" y="3738752"/>
            <a:ext cx="2292350" cy="183133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-2540" algn="ctr">
              <a:lnSpc>
                <a:spcPct val="90000"/>
              </a:lnSpc>
              <a:spcBef>
                <a:spcPts val="484"/>
              </a:spcBef>
            </a:pPr>
            <a:r>
              <a:rPr sz="3200" dirty="0">
                <a:solidFill>
                  <a:srgbClr val="1D6FB7"/>
                </a:solidFill>
                <a:latin typeface="Franklin Gothic Medium Cond"/>
                <a:cs typeface="Franklin Gothic Medium Cond"/>
              </a:rPr>
              <a:t>BPS </a:t>
            </a:r>
            <a:r>
              <a:rPr sz="3200" spc="-5" dirty="0">
                <a:solidFill>
                  <a:srgbClr val="1D6FB7"/>
                </a:solidFill>
                <a:latin typeface="Franklin Gothic Medium Cond"/>
                <a:cs typeface="Franklin Gothic Medium Cond"/>
              </a:rPr>
              <a:t>SEBAGAI  </a:t>
            </a:r>
            <a:r>
              <a:rPr sz="3200" dirty="0">
                <a:solidFill>
                  <a:srgbClr val="1D6FB7"/>
                </a:solidFill>
                <a:latin typeface="Franklin Gothic Medium Cond"/>
                <a:cs typeface="Franklin Gothic Medium Cond"/>
              </a:rPr>
              <a:t>PEMBINA</a:t>
            </a:r>
            <a:r>
              <a:rPr sz="3200" spc="-50" dirty="0">
                <a:solidFill>
                  <a:srgbClr val="1D6FB7"/>
                </a:solidFill>
                <a:latin typeface="Franklin Gothic Medium Cond"/>
                <a:cs typeface="Franklin Gothic Medium Cond"/>
              </a:rPr>
              <a:t> </a:t>
            </a:r>
            <a:r>
              <a:rPr sz="3200" spc="-55" dirty="0">
                <a:solidFill>
                  <a:srgbClr val="1D6FB7"/>
                </a:solidFill>
                <a:latin typeface="Franklin Gothic Medium Cond"/>
                <a:cs typeface="Franklin Gothic Medium Cond"/>
              </a:rPr>
              <a:t>DATA  </a:t>
            </a:r>
            <a:r>
              <a:rPr sz="3200" spc="-10" dirty="0">
                <a:solidFill>
                  <a:srgbClr val="1D6FB7"/>
                </a:solidFill>
                <a:latin typeface="Franklin Gothic Medium Cond"/>
                <a:cs typeface="Franklin Gothic Medium Cond"/>
              </a:rPr>
              <a:t>STATISTIK:  </a:t>
            </a:r>
            <a:r>
              <a:rPr sz="3200" spc="-5" dirty="0">
                <a:solidFill>
                  <a:srgbClr val="C00000"/>
                </a:solidFill>
                <a:latin typeface="Franklin Gothic Medium Cond"/>
                <a:cs typeface="Franklin Gothic Medium Cond"/>
              </a:rPr>
              <a:t>REGULASI</a:t>
            </a:r>
            <a:endParaRPr sz="3200">
              <a:latin typeface="Franklin Gothic Medium Cond"/>
              <a:cs typeface="Franklin Gothic Medium Cond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533144" y="3118104"/>
            <a:ext cx="477520" cy="411480"/>
          </a:xfrm>
          <a:custGeom>
            <a:avLst/>
            <a:gdLst/>
            <a:ahLst/>
            <a:cxnLst/>
            <a:rect l="l" t="t" r="r" b="b"/>
            <a:pathLst>
              <a:path w="477519" h="411479">
                <a:moveTo>
                  <a:pt x="477012" y="0"/>
                </a:moveTo>
                <a:lnTo>
                  <a:pt x="0" y="0"/>
                </a:lnTo>
                <a:lnTo>
                  <a:pt x="238506" y="411480"/>
                </a:lnTo>
                <a:lnTo>
                  <a:pt x="477012" y="0"/>
                </a:lnTo>
                <a:close/>
              </a:path>
            </a:pathLst>
          </a:custGeom>
          <a:solidFill>
            <a:srgbClr val="1D6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89431" y="1258824"/>
            <a:ext cx="1965960" cy="1965960"/>
          </a:xfrm>
          <a:custGeom>
            <a:avLst/>
            <a:gdLst/>
            <a:ahLst/>
            <a:cxnLst/>
            <a:rect l="l" t="t" r="r" b="b"/>
            <a:pathLst>
              <a:path w="1965960" h="1965960">
                <a:moveTo>
                  <a:pt x="0" y="1965960"/>
                </a:moveTo>
                <a:lnTo>
                  <a:pt x="1965960" y="1965960"/>
                </a:lnTo>
                <a:lnTo>
                  <a:pt x="1965960" y="0"/>
                </a:lnTo>
                <a:lnTo>
                  <a:pt x="0" y="0"/>
                </a:lnTo>
                <a:lnTo>
                  <a:pt x="0" y="1965960"/>
                </a:lnTo>
                <a:close/>
              </a:path>
            </a:pathLst>
          </a:custGeom>
          <a:solidFill>
            <a:srgbClr val="1D6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26923" y="1584367"/>
            <a:ext cx="1883743" cy="134852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3300" y="0"/>
            <a:ext cx="8648700" cy="6858000"/>
          </a:xfrm>
          <a:custGeom>
            <a:avLst/>
            <a:gdLst/>
            <a:ahLst/>
            <a:cxnLst/>
            <a:rect l="l" t="t" r="r" b="b"/>
            <a:pathLst>
              <a:path w="8648700" h="6858000">
                <a:moveTo>
                  <a:pt x="0" y="6858000"/>
                </a:moveTo>
                <a:lnTo>
                  <a:pt x="8648700" y="6858000"/>
                </a:lnTo>
                <a:lnTo>
                  <a:pt x="86487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D6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543300" cy="6858000"/>
          </a:xfrm>
          <a:custGeom>
            <a:avLst/>
            <a:gdLst/>
            <a:ahLst/>
            <a:cxnLst/>
            <a:rect l="l" t="t" r="r" b="b"/>
            <a:pathLst>
              <a:path w="3543300" h="6858000">
                <a:moveTo>
                  <a:pt x="0" y="6858000"/>
                </a:moveTo>
                <a:lnTo>
                  <a:pt x="3543300" y="6858000"/>
                </a:lnTo>
                <a:lnTo>
                  <a:pt x="35433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246" y="3738752"/>
            <a:ext cx="2292350" cy="183133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-2540" algn="ctr">
              <a:lnSpc>
                <a:spcPct val="90000"/>
              </a:lnSpc>
              <a:spcBef>
                <a:spcPts val="484"/>
              </a:spcBef>
            </a:pPr>
            <a:r>
              <a:rPr sz="3200" dirty="0">
                <a:solidFill>
                  <a:srgbClr val="1D6FB7"/>
                </a:solidFill>
                <a:latin typeface="Franklin Gothic Medium Cond"/>
                <a:cs typeface="Franklin Gothic Medium Cond"/>
              </a:rPr>
              <a:t>BPS </a:t>
            </a:r>
            <a:r>
              <a:rPr sz="3200" spc="-5" dirty="0">
                <a:solidFill>
                  <a:srgbClr val="1D6FB7"/>
                </a:solidFill>
                <a:latin typeface="Franklin Gothic Medium Cond"/>
                <a:cs typeface="Franklin Gothic Medium Cond"/>
              </a:rPr>
              <a:t>SEBAGAI  </a:t>
            </a:r>
            <a:r>
              <a:rPr sz="3200" dirty="0">
                <a:solidFill>
                  <a:srgbClr val="1D6FB7"/>
                </a:solidFill>
                <a:latin typeface="Franklin Gothic Medium Cond"/>
                <a:cs typeface="Franklin Gothic Medium Cond"/>
              </a:rPr>
              <a:t>PEMBINA</a:t>
            </a:r>
            <a:r>
              <a:rPr sz="3200" spc="-50" dirty="0">
                <a:solidFill>
                  <a:srgbClr val="1D6FB7"/>
                </a:solidFill>
                <a:latin typeface="Franklin Gothic Medium Cond"/>
                <a:cs typeface="Franklin Gothic Medium Cond"/>
              </a:rPr>
              <a:t> </a:t>
            </a:r>
            <a:r>
              <a:rPr sz="3200" spc="-55" dirty="0">
                <a:solidFill>
                  <a:srgbClr val="1D6FB7"/>
                </a:solidFill>
                <a:latin typeface="Franklin Gothic Medium Cond"/>
                <a:cs typeface="Franklin Gothic Medium Cond"/>
              </a:rPr>
              <a:t>DATA  </a:t>
            </a:r>
            <a:r>
              <a:rPr sz="3200" spc="-10" dirty="0">
                <a:solidFill>
                  <a:srgbClr val="1D6FB7"/>
                </a:solidFill>
                <a:latin typeface="Franklin Gothic Medium Cond"/>
                <a:cs typeface="Franklin Gothic Medium Cond"/>
              </a:rPr>
              <a:t>STATISTIK:  </a:t>
            </a:r>
            <a:r>
              <a:rPr sz="3200" spc="5" dirty="0">
                <a:solidFill>
                  <a:srgbClr val="C00000"/>
                </a:solidFill>
                <a:latin typeface="Franklin Gothic Medium Cond"/>
                <a:cs typeface="Franklin Gothic Medium Cond"/>
              </a:rPr>
              <a:t>TUGAS</a:t>
            </a:r>
            <a:endParaRPr sz="3200">
              <a:latin typeface="Franklin Gothic Medium Cond"/>
              <a:cs typeface="Franklin Gothic Medium C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33144" y="3118104"/>
            <a:ext cx="477520" cy="411480"/>
          </a:xfrm>
          <a:custGeom>
            <a:avLst/>
            <a:gdLst/>
            <a:ahLst/>
            <a:cxnLst/>
            <a:rect l="l" t="t" r="r" b="b"/>
            <a:pathLst>
              <a:path w="477519" h="411479">
                <a:moveTo>
                  <a:pt x="477012" y="0"/>
                </a:moveTo>
                <a:lnTo>
                  <a:pt x="0" y="0"/>
                </a:lnTo>
                <a:lnTo>
                  <a:pt x="238506" y="411480"/>
                </a:lnTo>
                <a:lnTo>
                  <a:pt x="477012" y="0"/>
                </a:lnTo>
                <a:close/>
              </a:path>
            </a:pathLst>
          </a:custGeom>
          <a:solidFill>
            <a:srgbClr val="1D6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9431" y="1258824"/>
            <a:ext cx="1965960" cy="1965960"/>
          </a:xfrm>
          <a:custGeom>
            <a:avLst/>
            <a:gdLst/>
            <a:ahLst/>
            <a:cxnLst/>
            <a:rect l="l" t="t" r="r" b="b"/>
            <a:pathLst>
              <a:path w="1965960" h="1965960">
                <a:moveTo>
                  <a:pt x="0" y="1965960"/>
                </a:moveTo>
                <a:lnTo>
                  <a:pt x="1965960" y="1965960"/>
                </a:lnTo>
                <a:lnTo>
                  <a:pt x="1965960" y="0"/>
                </a:lnTo>
                <a:lnTo>
                  <a:pt x="0" y="0"/>
                </a:lnTo>
                <a:lnTo>
                  <a:pt x="0" y="1965960"/>
                </a:lnTo>
                <a:close/>
              </a:path>
            </a:pathLst>
          </a:custGeom>
          <a:solidFill>
            <a:srgbClr val="1D6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6923" y="1584367"/>
            <a:ext cx="1883743" cy="1348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25111" y="3174492"/>
            <a:ext cx="1647443" cy="566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87567" y="3174492"/>
            <a:ext cx="1696212" cy="566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98792" y="3174492"/>
            <a:ext cx="990600" cy="566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07452" y="3174492"/>
            <a:ext cx="1060703" cy="566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29828" y="3174492"/>
            <a:ext cx="1687068" cy="5669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25111" y="3479291"/>
            <a:ext cx="1764791" cy="5669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04915" y="3479291"/>
            <a:ext cx="868680" cy="5669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35267" y="3479291"/>
            <a:ext cx="780288" cy="5669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2092" y="3479291"/>
            <a:ext cx="1094231" cy="5669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472178" y="3227958"/>
            <a:ext cx="55791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Memberikan </a:t>
            </a:r>
            <a:r>
              <a:rPr sz="2000" b="1" i="1" spc="-10" dirty="0">
                <a:solidFill>
                  <a:srgbClr val="FFFF00"/>
                </a:solidFill>
                <a:latin typeface="Calibri"/>
                <a:cs typeface="Calibri"/>
              </a:rPr>
              <a:t>rekomendasi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dalam proses</a:t>
            </a:r>
            <a:r>
              <a:rPr sz="2000" i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perencanaan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pengumpulan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oleh</a:t>
            </a:r>
            <a:r>
              <a:rPr sz="20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K/L/D/I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81171" y="3057144"/>
            <a:ext cx="1009015" cy="1009015"/>
          </a:xfrm>
          <a:custGeom>
            <a:avLst/>
            <a:gdLst/>
            <a:ahLst/>
            <a:cxnLst/>
            <a:rect l="l" t="t" r="r" b="b"/>
            <a:pathLst>
              <a:path w="1009014" h="1009014">
                <a:moveTo>
                  <a:pt x="504443" y="0"/>
                </a:moveTo>
                <a:lnTo>
                  <a:pt x="455856" y="2308"/>
                </a:lnTo>
                <a:lnTo>
                  <a:pt x="408576" y="9094"/>
                </a:lnTo>
                <a:lnTo>
                  <a:pt x="362816" y="20145"/>
                </a:lnTo>
                <a:lnTo>
                  <a:pt x="318786" y="35250"/>
                </a:lnTo>
                <a:lnTo>
                  <a:pt x="276698" y="54199"/>
                </a:lnTo>
                <a:lnTo>
                  <a:pt x="236763" y="76779"/>
                </a:lnTo>
                <a:lnTo>
                  <a:pt x="199193" y="102780"/>
                </a:lnTo>
                <a:lnTo>
                  <a:pt x="164198" y="131990"/>
                </a:lnTo>
                <a:lnTo>
                  <a:pt x="131990" y="164198"/>
                </a:lnTo>
                <a:lnTo>
                  <a:pt x="102780" y="199193"/>
                </a:lnTo>
                <a:lnTo>
                  <a:pt x="76779" y="236763"/>
                </a:lnTo>
                <a:lnTo>
                  <a:pt x="54199" y="276698"/>
                </a:lnTo>
                <a:lnTo>
                  <a:pt x="35250" y="318786"/>
                </a:lnTo>
                <a:lnTo>
                  <a:pt x="20145" y="362816"/>
                </a:lnTo>
                <a:lnTo>
                  <a:pt x="9094" y="408576"/>
                </a:lnTo>
                <a:lnTo>
                  <a:pt x="2308" y="455856"/>
                </a:lnTo>
                <a:lnTo>
                  <a:pt x="0" y="504443"/>
                </a:lnTo>
                <a:lnTo>
                  <a:pt x="2308" y="553031"/>
                </a:lnTo>
                <a:lnTo>
                  <a:pt x="9094" y="600311"/>
                </a:lnTo>
                <a:lnTo>
                  <a:pt x="20145" y="646071"/>
                </a:lnTo>
                <a:lnTo>
                  <a:pt x="35250" y="690101"/>
                </a:lnTo>
                <a:lnTo>
                  <a:pt x="54199" y="732189"/>
                </a:lnTo>
                <a:lnTo>
                  <a:pt x="76779" y="772124"/>
                </a:lnTo>
                <a:lnTo>
                  <a:pt x="102780" y="809694"/>
                </a:lnTo>
                <a:lnTo>
                  <a:pt x="131990" y="844689"/>
                </a:lnTo>
                <a:lnTo>
                  <a:pt x="164198" y="876897"/>
                </a:lnTo>
                <a:lnTo>
                  <a:pt x="199193" y="906107"/>
                </a:lnTo>
                <a:lnTo>
                  <a:pt x="236763" y="932108"/>
                </a:lnTo>
                <a:lnTo>
                  <a:pt x="276698" y="954688"/>
                </a:lnTo>
                <a:lnTo>
                  <a:pt x="318786" y="973637"/>
                </a:lnTo>
                <a:lnTo>
                  <a:pt x="362816" y="988742"/>
                </a:lnTo>
                <a:lnTo>
                  <a:pt x="408576" y="999793"/>
                </a:lnTo>
                <a:lnTo>
                  <a:pt x="455856" y="1006579"/>
                </a:lnTo>
                <a:lnTo>
                  <a:pt x="504443" y="1008887"/>
                </a:lnTo>
                <a:lnTo>
                  <a:pt x="553031" y="1006579"/>
                </a:lnTo>
                <a:lnTo>
                  <a:pt x="600311" y="999793"/>
                </a:lnTo>
                <a:lnTo>
                  <a:pt x="646071" y="988742"/>
                </a:lnTo>
                <a:lnTo>
                  <a:pt x="690101" y="973637"/>
                </a:lnTo>
                <a:lnTo>
                  <a:pt x="732189" y="954688"/>
                </a:lnTo>
                <a:lnTo>
                  <a:pt x="772124" y="932108"/>
                </a:lnTo>
                <a:lnTo>
                  <a:pt x="809694" y="906107"/>
                </a:lnTo>
                <a:lnTo>
                  <a:pt x="844689" y="876897"/>
                </a:lnTo>
                <a:lnTo>
                  <a:pt x="876897" y="844689"/>
                </a:lnTo>
                <a:lnTo>
                  <a:pt x="906107" y="809694"/>
                </a:lnTo>
                <a:lnTo>
                  <a:pt x="932108" y="772124"/>
                </a:lnTo>
                <a:lnTo>
                  <a:pt x="954688" y="732189"/>
                </a:lnTo>
                <a:lnTo>
                  <a:pt x="973637" y="690101"/>
                </a:lnTo>
                <a:lnTo>
                  <a:pt x="988742" y="646071"/>
                </a:lnTo>
                <a:lnTo>
                  <a:pt x="999793" y="600311"/>
                </a:lnTo>
                <a:lnTo>
                  <a:pt x="1006579" y="553031"/>
                </a:lnTo>
                <a:lnTo>
                  <a:pt x="1008888" y="504443"/>
                </a:lnTo>
                <a:lnTo>
                  <a:pt x="1006579" y="455856"/>
                </a:lnTo>
                <a:lnTo>
                  <a:pt x="999793" y="408576"/>
                </a:lnTo>
                <a:lnTo>
                  <a:pt x="988742" y="362816"/>
                </a:lnTo>
                <a:lnTo>
                  <a:pt x="973637" y="318786"/>
                </a:lnTo>
                <a:lnTo>
                  <a:pt x="954688" y="276698"/>
                </a:lnTo>
                <a:lnTo>
                  <a:pt x="932108" y="236763"/>
                </a:lnTo>
                <a:lnTo>
                  <a:pt x="906107" y="199193"/>
                </a:lnTo>
                <a:lnTo>
                  <a:pt x="876897" y="164198"/>
                </a:lnTo>
                <a:lnTo>
                  <a:pt x="844689" y="131990"/>
                </a:lnTo>
                <a:lnTo>
                  <a:pt x="809694" y="102780"/>
                </a:lnTo>
                <a:lnTo>
                  <a:pt x="772124" y="76779"/>
                </a:lnTo>
                <a:lnTo>
                  <a:pt x="732189" y="54199"/>
                </a:lnTo>
                <a:lnTo>
                  <a:pt x="690101" y="35250"/>
                </a:lnTo>
                <a:lnTo>
                  <a:pt x="646071" y="20145"/>
                </a:lnTo>
                <a:lnTo>
                  <a:pt x="600311" y="9094"/>
                </a:lnTo>
                <a:lnTo>
                  <a:pt x="553031" y="2308"/>
                </a:lnTo>
                <a:lnTo>
                  <a:pt x="504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81171" y="3057144"/>
            <a:ext cx="1009015" cy="1009015"/>
          </a:xfrm>
          <a:custGeom>
            <a:avLst/>
            <a:gdLst/>
            <a:ahLst/>
            <a:cxnLst/>
            <a:rect l="l" t="t" r="r" b="b"/>
            <a:pathLst>
              <a:path w="1009014" h="1009014">
                <a:moveTo>
                  <a:pt x="0" y="504443"/>
                </a:moveTo>
                <a:lnTo>
                  <a:pt x="2308" y="455856"/>
                </a:lnTo>
                <a:lnTo>
                  <a:pt x="9094" y="408576"/>
                </a:lnTo>
                <a:lnTo>
                  <a:pt x="20145" y="362816"/>
                </a:lnTo>
                <a:lnTo>
                  <a:pt x="35250" y="318786"/>
                </a:lnTo>
                <a:lnTo>
                  <a:pt x="54199" y="276698"/>
                </a:lnTo>
                <a:lnTo>
                  <a:pt x="76779" y="236763"/>
                </a:lnTo>
                <a:lnTo>
                  <a:pt x="102780" y="199193"/>
                </a:lnTo>
                <a:lnTo>
                  <a:pt x="131990" y="164198"/>
                </a:lnTo>
                <a:lnTo>
                  <a:pt x="164198" y="131990"/>
                </a:lnTo>
                <a:lnTo>
                  <a:pt x="199193" y="102780"/>
                </a:lnTo>
                <a:lnTo>
                  <a:pt x="236763" y="76779"/>
                </a:lnTo>
                <a:lnTo>
                  <a:pt x="276698" y="54199"/>
                </a:lnTo>
                <a:lnTo>
                  <a:pt x="318786" y="35250"/>
                </a:lnTo>
                <a:lnTo>
                  <a:pt x="362816" y="20145"/>
                </a:lnTo>
                <a:lnTo>
                  <a:pt x="408576" y="9094"/>
                </a:lnTo>
                <a:lnTo>
                  <a:pt x="455856" y="2308"/>
                </a:lnTo>
                <a:lnTo>
                  <a:pt x="504443" y="0"/>
                </a:lnTo>
                <a:lnTo>
                  <a:pt x="553031" y="2308"/>
                </a:lnTo>
                <a:lnTo>
                  <a:pt x="600311" y="9094"/>
                </a:lnTo>
                <a:lnTo>
                  <a:pt x="646071" y="20145"/>
                </a:lnTo>
                <a:lnTo>
                  <a:pt x="690101" y="35250"/>
                </a:lnTo>
                <a:lnTo>
                  <a:pt x="732189" y="54199"/>
                </a:lnTo>
                <a:lnTo>
                  <a:pt x="772124" y="76779"/>
                </a:lnTo>
                <a:lnTo>
                  <a:pt x="809694" y="102780"/>
                </a:lnTo>
                <a:lnTo>
                  <a:pt x="844689" y="131990"/>
                </a:lnTo>
                <a:lnTo>
                  <a:pt x="876897" y="164198"/>
                </a:lnTo>
                <a:lnTo>
                  <a:pt x="906107" y="199193"/>
                </a:lnTo>
                <a:lnTo>
                  <a:pt x="932108" y="236763"/>
                </a:lnTo>
                <a:lnTo>
                  <a:pt x="954688" y="276698"/>
                </a:lnTo>
                <a:lnTo>
                  <a:pt x="973637" y="318786"/>
                </a:lnTo>
                <a:lnTo>
                  <a:pt x="988742" y="362816"/>
                </a:lnTo>
                <a:lnTo>
                  <a:pt x="999793" y="408576"/>
                </a:lnTo>
                <a:lnTo>
                  <a:pt x="1006579" y="455856"/>
                </a:lnTo>
                <a:lnTo>
                  <a:pt x="1008888" y="504443"/>
                </a:lnTo>
                <a:lnTo>
                  <a:pt x="1006579" y="553031"/>
                </a:lnTo>
                <a:lnTo>
                  <a:pt x="999793" y="600311"/>
                </a:lnTo>
                <a:lnTo>
                  <a:pt x="988742" y="646071"/>
                </a:lnTo>
                <a:lnTo>
                  <a:pt x="973637" y="690101"/>
                </a:lnTo>
                <a:lnTo>
                  <a:pt x="954688" y="732189"/>
                </a:lnTo>
                <a:lnTo>
                  <a:pt x="932108" y="772124"/>
                </a:lnTo>
                <a:lnTo>
                  <a:pt x="906107" y="809694"/>
                </a:lnTo>
                <a:lnTo>
                  <a:pt x="876897" y="844689"/>
                </a:lnTo>
                <a:lnTo>
                  <a:pt x="844689" y="876897"/>
                </a:lnTo>
                <a:lnTo>
                  <a:pt x="809694" y="906107"/>
                </a:lnTo>
                <a:lnTo>
                  <a:pt x="772124" y="932108"/>
                </a:lnTo>
                <a:lnTo>
                  <a:pt x="732189" y="954688"/>
                </a:lnTo>
                <a:lnTo>
                  <a:pt x="690101" y="973637"/>
                </a:lnTo>
                <a:lnTo>
                  <a:pt x="646071" y="988742"/>
                </a:lnTo>
                <a:lnTo>
                  <a:pt x="600311" y="999793"/>
                </a:lnTo>
                <a:lnTo>
                  <a:pt x="553031" y="1006579"/>
                </a:lnTo>
                <a:lnTo>
                  <a:pt x="504443" y="1008887"/>
                </a:lnTo>
                <a:lnTo>
                  <a:pt x="455856" y="1006579"/>
                </a:lnTo>
                <a:lnTo>
                  <a:pt x="408576" y="999793"/>
                </a:lnTo>
                <a:lnTo>
                  <a:pt x="362816" y="988742"/>
                </a:lnTo>
                <a:lnTo>
                  <a:pt x="318786" y="973637"/>
                </a:lnTo>
                <a:lnTo>
                  <a:pt x="276698" y="954688"/>
                </a:lnTo>
                <a:lnTo>
                  <a:pt x="236763" y="932108"/>
                </a:lnTo>
                <a:lnTo>
                  <a:pt x="199193" y="906107"/>
                </a:lnTo>
                <a:lnTo>
                  <a:pt x="164198" y="876897"/>
                </a:lnTo>
                <a:lnTo>
                  <a:pt x="131990" y="844689"/>
                </a:lnTo>
                <a:lnTo>
                  <a:pt x="102780" y="809694"/>
                </a:lnTo>
                <a:lnTo>
                  <a:pt x="76779" y="772124"/>
                </a:lnTo>
                <a:lnTo>
                  <a:pt x="54199" y="732189"/>
                </a:lnTo>
                <a:lnTo>
                  <a:pt x="35250" y="690101"/>
                </a:lnTo>
                <a:lnTo>
                  <a:pt x="20145" y="646071"/>
                </a:lnTo>
                <a:lnTo>
                  <a:pt x="9094" y="600311"/>
                </a:lnTo>
                <a:lnTo>
                  <a:pt x="2308" y="553031"/>
                </a:lnTo>
                <a:lnTo>
                  <a:pt x="0" y="504443"/>
                </a:lnTo>
                <a:close/>
              </a:path>
            </a:pathLst>
          </a:custGeom>
          <a:ln w="57912">
            <a:solidFill>
              <a:srgbClr val="1D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13759" y="3188207"/>
            <a:ext cx="745236" cy="7452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25111" y="5544311"/>
            <a:ext cx="1531619" cy="5669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18403" y="5544311"/>
            <a:ext cx="1534668" cy="5669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66559" y="5544311"/>
            <a:ext cx="4098036" cy="5669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25111" y="5849111"/>
            <a:ext cx="3642360" cy="5669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9143" y="5849111"/>
            <a:ext cx="416051" cy="5669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06868" y="5849111"/>
            <a:ext cx="1380744" cy="5669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472178" y="5598972"/>
            <a:ext cx="61734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i="1" spc="-15" dirty="0">
                <a:solidFill>
                  <a:srgbClr val="FFFFFF"/>
                </a:solidFill>
                <a:latin typeface="Calibri"/>
                <a:cs typeface="Calibri"/>
              </a:rPr>
              <a:t>Melakukan </a:t>
            </a:r>
            <a:r>
              <a:rPr sz="2000" b="1" i="1" dirty="0">
                <a:solidFill>
                  <a:srgbClr val="FFFF00"/>
                </a:solidFill>
                <a:latin typeface="Calibri"/>
                <a:cs typeface="Calibri"/>
              </a:rPr>
              <a:t>pembinaan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penyelenggaraan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SDI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sesuai</a:t>
            </a:r>
            <a:r>
              <a:rPr sz="2000" i="1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dengan  </a:t>
            </a:r>
            <a:r>
              <a:rPr sz="2000" i="1" spc="-15" dirty="0">
                <a:solidFill>
                  <a:srgbClr val="FFFFFF"/>
                </a:solidFill>
                <a:latin typeface="Calibri"/>
                <a:cs typeface="Calibri"/>
              </a:rPr>
              <a:t>ketentuan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peraturan</a:t>
            </a:r>
            <a:r>
              <a:rPr sz="20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perundang-undangan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81171" y="5428488"/>
            <a:ext cx="1009015" cy="1007744"/>
          </a:xfrm>
          <a:custGeom>
            <a:avLst/>
            <a:gdLst/>
            <a:ahLst/>
            <a:cxnLst/>
            <a:rect l="l" t="t" r="r" b="b"/>
            <a:pathLst>
              <a:path w="1009014" h="1007745">
                <a:moveTo>
                  <a:pt x="504443" y="0"/>
                </a:moveTo>
                <a:lnTo>
                  <a:pt x="455856" y="2305"/>
                </a:lnTo>
                <a:lnTo>
                  <a:pt x="408576" y="9081"/>
                </a:lnTo>
                <a:lnTo>
                  <a:pt x="362816" y="20117"/>
                </a:lnTo>
                <a:lnTo>
                  <a:pt x="318786" y="35202"/>
                </a:lnTo>
                <a:lnTo>
                  <a:pt x="276698" y="54124"/>
                </a:lnTo>
                <a:lnTo>
                  <a:pt x="236763" y="76672"/>
                </a:lnTo>
                <a:lnTo>
                  <a:pt x="199193" y="102635"/>
                </a:lnTo>
                <a:lnTo>
                  <a:pt x="164198" y="131803"/>
                </a:lnTo>
                <a:lnTo>
                  <a:pt x="131990" y="163964"/>
                </a:lnTo>
                <a:lnTo>
                  <a:pt x="102780" y="198907"/>
                </a:lnTo>
                <a:lnTo>
                  <a:pt x="76779" y="236422"/>
                </a:lnTo>
                <a:lnTo>
                  <a:pt x="54199" y="276296"/>
                </a:lnTo>
                <a:lnTo>
                  <a:pt x="35250" y="318319"/>
                </a:lnTo>
                <a:lnTo>
                  <a:pt x="20145" y="362281"/>
                </a:lnTo>
                <a:lnTo>
                  <a:pt x="9094" y="407969"/>
                </a:lnTo>
                <a:lnTo>
                  <a:pt x="2308" y="455173"/>
                </a:lnTo>
                <a:lnTo>
                  <a:pt x="0" y="503681"/>
                </a:lnTo>
                <a:lnTo>
                  <a:pt x="2308" y="552190"/>
                </a:lnTo>
                <a:lnTo>
                  <a:pt x="9094" y="599394"/>
                </a:lnTo>
                <a:lnTo>
                  <a:pt x="20145" y="645082"/>
                </a:lnTo>
                <a:lnTo>
                  <a:pt x="35250" y="689044"/>
                </a:lnTo>
                <a:lnTo>
                  <a:pt x="54199" y="731067"/>
                </a:lnTo>
                <a:lnTo>
                  <a:pt x="76779" y="770941"/>
                </a:lnTo>
                <a:lnTo>
                  <a:pt x="102780" y="808456"/>
                </a:lnTo>
                <a:lnTo>
                  <a:pt x="131990" y="843399"/>
                </a:lnTo>
                <a:lnTo>
                  <a:pt x="164198" y="875560"/>
                </a:lnTo>
                <a:lnTo>
                  <a:pt x="199193" y="904728"/>
                </a:lnTo>
                <a:lnTo>
                  <a:pt x="236763" y="930691"/>
                </a:lnTo>
                <a:lnTo>
                  <a:pt x="276698" y="953239"/>
                </a:lnTo>
                <a:lnTo>
                  <a:pt x="318786" y="972161"/>
                </a:lnTo>
                <a:lnTo>
                  <a:pt x="362816" y="987246"/>
                </a:lnTo>
                <a:lnTo>
                  <a:pt x="408576" y="998282"/>
                </a:lnTo>
                <a:lnTo>
                  <a:pt x="455856" y="1005058"/>
                </a:lnTo>
                <a:lnTo>
                  <a:pt x="504443" y="1007363"/>
                </a:lnTo>
                <a:lnTo>
                  <a:pt x="553031" y="1005058"/>
                </a:lnTo>
                <a:lnTo>
                  <a:pt x="600311" y="998282"/>
                </a:lnTo>
                <a:lnTo>
                  <a:pt x="646071" y="987246"/>
                </a:lnTo>
                <a:lnTo>
                  <a:pt x="690101" y="972161"/>
                </a:lnTo>
                <a:lnTo>
                  <a:pt x="732189" y="953239"/>
                </a:lnTo>
                <a:lnTo>
                  <a:pt x="772124" y="930691"/>
                </a:lnTo>
                <a:lnTo>
                  <a:pt x="809694" y="904728"/>
                </a:lnTo>
                <a:lnTo>
                  <a:pt x="844689" y="875560"/>
                </a:lnTo>
                <a:lnTo>
                  <a:pt x="876897" y="843399"/>
                </a:lnTo>
                <a:lnTo>
                  <a:pt x="906107" y="808456"/>
                </a:lnTo>
                <a:lnTo>
                  <a:pt x="932108" y="770941"/>
                </a:lnTo>
                <a:lnTo>
                  <a:pt x="954688" y="731067"/>
                </a:lnTo>
                <a:lnTo>
                  <a:pt x="973637" y="689044"/>
                </a:lnTo>
                <a:lnTo>
                  <a:pt x="988742" y="645082"/>
                </a:lnTo>
                <a:lnTo>
                  <a:pt x="999793" y="599394"/>
                </a:lnTo>
                <a:lnTo>
                  <a:pt x="1006579" y="552190"/>
                </a:lnTo>
                <a:lnTo>
                  <a:pt x="1008888" y="503681"/>
                </a:lnTo>
                <a:lnTo>
                  <a:pt x="1006579" y="455173"/>
                </a:lnTo>
                <a:lnTo>
                  <a:pt x="999793" y="407969"/>
                </a:lnTo>
                <a:lnTo>
                  <a:pt x="988742" y="362281"/>
                </a:lnTo>
                <a:lnTo>
                  <a:pt x="973637" y="318319"/>
                </a:lnTo>
                <a:lnTo>
                  <a:pt x="954688" y="276296"/>
                </a:lnTo>
                <a:lnTo>
                  <a:pt x="932108" y="236422"/>
                </a:lnTo>
                <a:lnTo>
                  <a:pt x="906107" y="198907"/>
                </a:lnTo>
                <a:lnTo>
                  <a:pt x="876897" y="163964"/>
                </a:lnTo>
                <a:lnTo>
                  <a:pt x="844689" y="131803"/>
                </a:lnTo>
                <a:lnTo>
                  <a:pt x="809694" y="102635"/>
                </a:lnTo>
                <a:lnTo>
                  <a:pt x="772124" y="76672"/>
                </a:lnTo>
                <a:lnTo>
                  <a:pt x="732189" y="54124"/>
                </a:lnTo>
                <a:lnTo>
                  <a:pt x="690101" y="35202"/>
                </a:lnTo>
                <a:lnTo>
                  <a:pt x="646071" y="20117"/>
                </a:lnTo>
                <a:lnTo>
                  <a:pt x="600311" y="9081"/>
                </a:lnTo>
                <a:lnTo>
                  <a:pt x="553031" y="2305"/>
                </a:lnTo>
                <a:lnTo>
                  <a:pt x="504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81171" y="5428488"/>
            <a:ext cx="1009015" cy="1007744"/>
          </a:xfrm>
          <a:custGeom>
            <a:avLst/>
            <a:gdLst/>
            <a:ahLst/>
            <a:cxnLst/>
            <a:rect l="l" t="t" r="r" b="b"/>
            <a:pathLst>
              <a:path w="1009014" h="1007745">
                <a:moveTo>
                  <a:pt x="0" y="503681"/>
                </a:moveTo>
                <a:lnTo>
                  <a:pt x="2308" y="455173"/>
                </a:lnTo>
                <a:lnTo>
                  <a:pt x="9094" y="407969"/>
                </a:lnTo>
                <a:lnTo>
                  <a:pt x="20145" y="362281"/>
                </a:lnTo>
                <a:lnTo>
                  <a:pt x="35250" y="318319"/>
                </a:lnTo>
                <a:lnTo>
                  <a:pt x="54199" y="276296"/>
                </a:lnTo>
                <a:lnTo>
                  <a:pt x="76779" y="236422"/>
                </a:lnTo>
                <a:lnTo>
                  <a:pt x="102780" y="198907"/>
                </a:lnTo>
                <a:lnTo>
                  <a:pt x="131990" y="163964"/>
                </a:lnTo>
                <a:lnTo>
                  <a:pt x="164198" y="131803"/>
                </a:lnTo>
                <a:lnTo>
                  <a:pt x="199193" y="102635"/>
                </a:lnTo>
                <a:lnTo>
                  <a:pt x="236763" y="76672"/>
                </a:lnTo>
                <a:lnTo>
                  <a:pt x="276698" y="54124"/>
                </a:lnTo>
                <a:lnTo>
                  <a:pt x="318786" y="35202"/>
                </a:lnTo>
                <a:lnTo>
                  <a:pt x="362816" y="20117"/>
                </a:lnTo>
                <a:lnTo>
                  <a:pt x="408576" y="9081"/>
                </a:lnTo>
                <a:lnTo>
                  <a:pt x="455856" y="2305"/>
                </a:lnTo>
                <a:lnTo>
                  <a:pt x="504443" y="0"/>
                </a:lnTo>
                <a:lnTo>
                  <a:pt x="553031" y="2305"/>
                </a:lnTo>
                <a:lnTo>
                  <a:pt x="600311" y="9081"/>
                </a:lnTo>
                <a:lnTo>
                  <a:pt x="646071" y="20117"/>
                </a:lnTo>
                <a:lnTo>
                  <a:pt x="690101" y="35202"/>
                </a:lnTo>
                <a:lnTo>
                  <a:pt x="732189" y="54124"/>
                </a:lnTo>
                <a:lnTo>
                  <a:pt x="772124" y="76672"/>
                </a:lnTo>
                <a:lnTo>
                  <a:pt x="809694" y="102635"/>
                </a:lnTo>
                <a:lnTo>
                  <a:pt x="844689" y="131803"/>
                </a:lnTo>
                <a:lnTo>
                  <a:pt x="876897" y="163964"/>
                </a:lnTo>
                <a:lnTo>
                  <a:pt x="906107" y="198907"/>
                </a:lnTo>
                <a:lnTo>
                  <a:pt x="932108" y="236422"/>
                </a:lnTo>
                <a:lnTo>
                  <a:pt x="954688" y="276296"/>
                </a:lnTo>
                <a:lnTo>
                  <a:pt x="973637" y="318319"/>
                </a:lnTo>
                <a:lnTo>
                  <a:pt x="988742" y="362281"/>
                </a:lnTo>
                <a:lnTo>
                  <a:pt x="999793" y="407969"/>
                </a:lnTo>
                <a:lnTo>
                  <a:pt x="1006579" y="455173"/>
                </a:lnTo>
                <a:lnTo>
                  <a:pt x="1008888" y="503681"/>
                </a:lnTo>
                <a:lnTo>
                  <a:pt x="1006579" y="552190"/>
                </a:lnTo>
                <a:lnTo>
                  <a:pt x="999793" y="599394"/>
                </a:lnTo>
                <a:lnTo>
                  <a:pt x="988742" y="645082"/>
                </a:lnTo>
                <a:lnTo>
                  <a:pt x="973637" y="689044"/>
                </a:lnTo>
                <a:lnTo>
                  <a:pt x="954688" y="731067"/>
                </a:lnTo>
                <a:lnTo>
                  <a:pt x="932108" y="770941"/>
                </a:lnTo>
                <a:lnTo>
                  <a:pt x="906107" y="808456"/>
                </a:lnTo>
                <a:lnTo>
                  <a:pt x="876897" y="843399"/>
                </a:lnTo>
                <a:lnTo>
                  <a:pt x="844689" y="875560"/>
                </a:lnTo>
                <a:lnTo>
                  <a:pt x="809694" y="904728"/>
                </a:lnTo>
                <a:lnTo>
                  <a:pt x="772124" y="930691"/>
                </a:lnTo>
                <a:lnTo>
                  <a:pt x="732189" y="953239"/>
                </a:lnTo>
                <a:lnTo>
                  <a:pt x="690101" y="972161"/>
                </a:lnTo>
                <a:lnTo>
                  <a:pt x="646071" y="987246"/>
                </a:lnTo>
                <a:lnTo>
                  <a:pt x="600311" y="998282"/>
                </a:lnTo>
                <a:lnTo>
                  <a:pt x="553031" y="1005058"/>
                </a:lnTo>
                <a:lnTo>
                  <a:pt x="504443" y="1007363"/>
                </a:lnTo>
                <a:lnTo>
                  <a:pt x="455856" y="1005058"/>
                </a:lnTo>
                <a:lnTo>
                  <a:pt x="408576" y="998282"/>
                </a:lnTo>
                <a:lnTo>
                  <a:pt x="362816" y="987246"/>
                </a:lnTo>
                <a:lnTo>
                  <a:pt x="318786" y="972161"/>
                </a:lnTo>
                <a:lnTo>
                  <a:pt x="276698" y="953239"/>
                </a:lnTo>
                <a:lnTo>
                  <a:pt x="236763" y="930691"/>
                </a:lnTo>
                <a:lnTo>
                  <a:pt x="199193" y="904728"/>
                </a:lnTo>
                <a:lnTo>
                  <a:pt x="164198" y="875560"/>
                </a:lnTo>
                <a:lnTo>
                  <a:pt x="131990" y="843399"/>
                </a:lnTo>
                <a:lnTo>
                  <a:pt x="102780" y="808456"/>
                </a:lnTo>
                <a:lnTo>
                  <a:pt x="76779" y="770941"/>
                </a:lnTo>
                <a:lnTo>
                  <a:pt x="54199" y="731067"/>
                </a:lnTo>
                <a:lnTo>
                  <a:pt x="35250" y="689044"/>
                </a:lnTo>
                <a:lnTo>
                  <a:pt x="20145" y="645082"/>
                </a:lnTo>
                <a:lnTo>
                  <a:pt x="9094" y="599394"/>
                </a:lnTo>
                <a:lnTo>
                  <a:pt x="2308" y="552190"/>
                </a:lnTo>
                <a:lnTo>
                  <a:pt x="0" y="503681"/>
                </a:lnTo>
                <a:close/>
              </a:path>
            </a:pathLst>
          </a:custGeom>
          <a:ln w="57912">
            <a:solidFill>
              <a:srgbClr val="1D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22903" y="5568696"/>
            <a:ext cx="726948" cy="7269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25111" y="1988820"/>
            <a:ext cx="1641348" cy="5669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79947" y="1988820"/>
            <a:ext cx="1181100" cy="5669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74535" y="1988820"/>
            <a:ext cx="914400" cy="5669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50607" y="1988820"/>
            <a:ext cx="858011" cy="5669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26680" y="1988820"/>
            <a:ext cx="740664" cy="5669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83880" y="1988820"/>
            <a:ext cx="1121664" cy="56692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967216" y="1988820"/>
            <a:ext cx="858012" cy="5669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543288" y="1988820"/>
            <a:ext cx="758951" cy="56692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017252" y="1988820"/>
            <a:ext cx="1373124" cy="56692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25111" y="2293620"/>
            <a:ext cx="900684" cy="56692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87467" y="2293620"/>
            <a:ext cx="1107948" cy="56692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11952" y="2293620"/>
            <a:ext cx="894588" cy="56692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24600" y="2293620"/>
            <a:ext cx="1124711" cy="56692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65847" y="2293620"/>
            <a:ext cx="915924" cy="56692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98307" y="2293620"/>
            <a:ext cx="731520" cy="56692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46364" y="2293620"/>
            <a:ext cx="813816" cy="56692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75192" y="2293620"/>
            <a:ext cx="1071372" cy="56692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81171" y="1872995"/>
            <a:ext cx="1009015" cy="1007744"/>
          </a:xfrm>
          <a:custGeom>
            <a:avLst/>
            <a:gdLst/>
            <a:ahLst/>
            <a:cxnLst/>
            <a:rect l="l" t="t" r="r" b="b"/>
            <a:pathLst>
              <a:path w="1009014" h="1007744">
                <a:moveTo>
                  <a:pt x="504443" y="0"/>
                </a:moveTo>
                <a:lnTo>
                  <a:pt x="455856" y="2306"/>
                </a:lnTo>
                <a:lnTo>
                  <a:pt x="408576" y="9083"/>
                </a:lnTo>
                <a:lnTo>
                  <a:pt x="362816" y="20121"/>
                </a:lnTo>
                <a:lnTo>
                  <a:pt x="318786" y="35208"/>
                </a:lnTo>
                <a:lnTo>
                  <a:pt x="276698" y="54133"/>
                </a:lnTo>
                <a:lnTo>
                  <a:pt x="236763" y="76684"/>
                </a:lnTo>
                <a:lnTo>
                  <a:pt x="199193" y="102651"/>
                </a:lnTo>
                <a:lnTo>
                  <a:pt x="164198" y="131821"/>
                </a:lnTo>
                <a:lnTo>
                  <a:pt x="131990" y="163984"/>
                </a:lnTo>
                <a:lnTo>
                  <a:pt x="102780" y="198929"/>
                </a:lnTo>
                <a:lnTo>
                  <a:pt x="76779" y="236444"/>
                </a:lnTo>
                <a:lnTo>
                  <a:pt x="54199" y="276318"/>
                </a:lnTo>
                <a:lnTo>
                  <a:pt x="35250" y="318340"/>
                </a:lnTo>
                <a:lnTo>
                  <a:pt x="20145" y="362299"/>
                </a:lnTo>
                <a:lnTo>
                  <a:pt x="9094" y="407983"/>
                </a:lnTo>
                <a:lnTo>
                  <a:pt x="2308" y="455181"/>
                </a:lnTo>
                <a:lnTo>
                  <a:pt x="0" y="503681"/>
                </a:lnTo>
                <a:lnTo>
                  <a:pt x="2308" y="552182"/>
                </a:lnTo>
                <a:lnTo>
                  <a:pt x="9094" y="599380"/>
                </a:lnTo>
                <a:lnTo>
                  <a:pt x="20145" y="645064"/>
                </a:lnTo>
                <a:lnTo>
                  <a:pt x="35250" y="689023"/>
                </a:lnTo>
                <a:lnTo>
                  <a:pt x="54199" y="731045"/>
                </a:lnTo>
                <a:lnTo>
                  <a:pt x="76779" y="770919"/>
                </a:lnTo>
                <a:lnTo>
                  <a:pt x="102780" y="808434"/>
                </a:lnTo>
                <a:lnTo>
                  <a:pt x="131990" y="843379"/>
                </a:lnTo>
                <a:lnTo>
                  <a:pt x="164198" y="875542"/>
                </a:lnTo>
                <a:lnTo>
                  <a:pt x="199193" y="904712"/>
                </a:lnTo>
                <a:lnTo>
                  <a:pt x="236763" y="930679"/>
                </a:lnTo>
                <a:lnTo>
                  <a:pt x="276698" y="953230"/>
                </a:lnTo>
                <a:lnTo>
                  <a:pt x="318786" y="972155"/>
                </a:lnTo>
                <a:lnTo>
                  <a:pt x="362816" y="987242"/>
                </a:lnTo>
                <a:lnTo>
                  <a:pt x="408576" y="998280"/>
                </a:lnTo>
                <a:lnTo>
                  <a:pt x="455856" y="1005057"/>
                </a:lnTo>
                <a:lnTo>
                  <a:pt x="504443" y="1007363"/>
                </a:lnTo>
                <a:lnTo>
                  <a:pt x="553031" y="1005057"/>
                </a:lnTo>
                <a:lnTo>
                  <a:pt x="600311" y="998280"/>
                </a:lnTo>
                <a:lnTo>
                  <a:pt x="646071" y="987242"/>
                </a:lnTo>
                <a:lnTo>
                  <a:pt x="690101" y="972155"/>
                </a:lnTo>
                <a:lnTo>
                  <a:pt x="732189" y="953230"/>
                </a:lnTo>
                <a:lnTo>
                  <a:pt x="772124" y="930679"/>
                </a:lnTo>
                <a:lnTo>
                  <a:pt x="809694" y="904712"/>
                </a:lnTo>
                <a:lnTo>
                  <a:pt x="844689" y="875542"/>
                </a:lnTo>
                <a:lnTo>
                  <a:pt x="876897" y="843379"/>
                </a:lnTo>
                <a:lnTo>
                  <a:pt x="906107" y="808434"/>
                </a:lnTo>
                <a:lnTo>
                  <a:pt x="932108" y="770919"/>
                </a:lnTo>
                <a:lnTo>
                  <a:pt x="954688" y="731045"/>
                </a:lnTo>
                <a:lnTo>
                  <a:pt x="973637" y="689023"/>
                </a:lnTo>
                <a:lnTo>
                  <a:pt x="988742" y="645064"/>
                </a:lnTo>
                <a:lnTo>
                  <a:pt x="999793" y="599380"/>
                </a:lnTo>
                <a:lnTo>
                  <a:pt x="1006579" y="552182"/>
                </a:lnTo>
                <a:lnTo>
                  <a:pt x="1008888" y="503681"/>
                </a:lnTo>
                <a:lnTo>
                  <a:pt x="1006579" y="455181"/>
                </a:lnTo>
                <a:lnTo>
                  <a:pt x="999793" y="407983"/>
                </a:lnTo>
                <a:lnTo>
                  <a:pt x="988742" y="362299"/>
                </a:lnTo>
                <a:lnTo>
                  <a:pt x="973637" y="318340"/>
                </a:lnTo>
                <a:lnTo>
                  <a:pt x="954688" y="276318"/>
                </a:lnTo>
                <a:lnTo>
                  <a:pt x="932108" y="236444"/>
                </a:lnTo>
                <a:lnTo>
                  <a:pt x="906107" y="198929"/>
                </a:lnTo>
                <a:lnTo>
                  <a:pt x="876897" y="163984"/>
                </a:lnTo>
                <a:lnTo>
                  <a:pt x="844689" y="131821"/>
                </a:lnTo>
                <a:lnTo>
                  <a:pt x="809694" y="102651"/>
                </a:lnTo>
                <a:lnTo>
                  <a:pt x="772124" y="76684"/>
                </a:lnTo>
                <a:lnTo>
                  <a:pt x="732189" y="54133"/>
                </a:lnTo>
                <a:lnTo>
                  <a:pt x="690101" y="35208"/>
                </a:lnTo>
                <a:lnTo>
                  <a:pt x="646071" y="20121"/>
                </a:lnTo>
                <a:lnTo>
                  <a:pt x="600311" y="9083"/>
                </a:lnTo>
                <a:lnTo>
                  <a:pt x="553031" y="2306"/>
                </a:lnTo>
                <a:lnTo>
                  <a:pt x="504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81171" y="1872995"/>
            <a:ext cx="1009015" cy="1007744"/>
          </a:xfrm>
          <a:custGeom>
            <a:avLst/>
            <a:gdLst/>
            <a:ahLst/>
            <a:cxnLst/>
            <a:rect l="l" t="t" r="r" b="b"/>
            <a:pathLst>
              <a:path w="1009014" h="1007744">
                <a:moveTo>
                  <a:pt x="0" y="503681"/>
                </a:moveTo>
                <a:lnTo>
                  <a:pt x="2308" y="455181"/>
                </a:lnTo>
                <a:lnTo>
                  <a:pt x="9094" y="407983"/>
                </a:lnTo>
                <a:lnTo>
                  <a:pt x="20145" y="362299"/>
                </a:lnTo>
                <a:lnTo>
                  <a:pt x="35250" y="318340"/>
                </a:lnTo>
                <a:lnTo>
                  <a:pt x="54199" y="276318"/>
                </a:lnTo>
                <a:lnTo>
                  <a:pt x="76779" y="236444"/>
                </a:lnTo>
                <a:lnTo>
                  <a:pt x="102780" y="198929"/>
                </a:lnTo>
                <a:lnTo>
                  <a:pt x="131990" y="163984"/>
                </a:lnTo>
                <a:lnTo>
                  <a:pt x="164198" y="131821"/>
                </a:lnTo>
                <a:lnTo>
                  <a:pt x="199193" y="102651"/>
                </a:lnTo>
                <a:lnTo>
                  <a:pt x="236763" y="76684"/>
                </a:lnTo>
                <a:lnTo>
                  <a:pt x="276698" y="54133"/>
                </a:lnTo>
                <a:lnTo>
                  <a:pt x="318786" y="35208"/>
                </a:lnTo>
                <a:lnTo>
                  <a:pt x="362816" y="20121"/>
                </a:lnTo>
                <a:lnTo>
                  <a:pt x="408576" y="9083"/>
                </a:lnTo>
                <a:lnTo>
                  <a:pt x="455856" y="2306"/>
                </a:lnTo>
                <a:lnTo>
                  <a:pt x="504443" y="0"/>
                </a:lnTo>
                <a:lnTo>
                  <a:pt x="553031" y="2306"/>
                </a:lnTo>
                <a:lnTo>
                  <a:pt x="600311" y="9083"/>
                </a:lnTo>
                <a:lnTo>
                  <a:pt x="646071" y="20121"/>
                </a:lnTo>
                <a:lnTo>
                  <a:pt x="690101" y="35208"/>
                </a:lnTo>
                <a:lnTo>
                  <a:pt x="732189" y="54133"/>
                </a:lnTo>
                <a:lnTo>
                  <a:pt x="772124" y="76684"/>
                </a:lnTo>
                <a:lnTo>
                  <a:pt x="809694" y="102651"/>
                </a:lnTo>
                <a:lnTo>
                  <a:pt x="844689" y="131821"/>
                </a:lnTo>
                <a:lnTo>
                  <a:pt x="876897" y="163984"/>
                </a:lnTo>
                <a:lnTo>
                  <a:pt x="906107" y="198929"/>
                </a:lnTo>
                <a:lnTo>
                  <a:pt x="932108" y="236444"/>
                </a:lnTo>
                <a:lnTo>
                  <a:pt x="954688" y="276318"/>
                </a:lnTo>
                <a:lnTo>
                  <a:pt x="973637" y="318340"/>
                </a:lnTo>
                <a:lnTo>
                  <a:pt x="988742" y="362299"/>
                </a:lnTo>
                <a:lnTo>
                  <a:pt x="999793" y="407983"/>
                </a:lnTo>
                <a:lnTo>
                  <a:pt x="1006579" y="455181"/>
                </a:lnTo>
                <a:lnTo>
                  <a:pt x="1008888" y="503681"/>
                </a:lnTo>
                <a:lnTo>
                  <a:pt x="1006579" y="552182"/>
                </a:lnTo>
                <a:lnTo>
                  <a:pt x="999793" y="599380"/>
                </a:lnTo>
                <a:lnTo>
                  <a:pt x="988742" y="645064"/>
                </a:lnTo>
                <a:lnTo>
                  <a:pt x="973637" y="689023"/>
                </a:lnTo>
                <a:lnTo>
                  <a:pt x="954688" y="731045"/>
                </a:lnTo>
                <a:lnTo>
                  <a:pt x="932108" y="770919"/>
                </a:lnTo>
                <a:lnTo>
                  <a:pt x="906107" y="808434"/>
                </a:lnTo>
                <a:lnTo>
                  <a:pt x="876897" y="843379"/>
                </a:lnTo>
                <a:lnTo>
                  <a:pt x="844689" y="875542"/>
                </a:lnTo>
                <a:lnTo>
                  <a:pt x="809694" y="904712"/>
                </a:lnTo>
                <a:lnTo>
                  <a:pt x="772124" y="930679"/>
                </a:lnTo>
                <a:lnTo>
                  <a:pt x="732189" y="953230"/>
                </a:lnTo>
                <a:lnTo>
                  <a:pt x="690101" y="972155"/>
                </a:lnTo>
                <a:lnTo>
                  <a:pt x="646071" y="987242"/>
                </a:lnTo>
                <a:lnTo>
                  <a:pt x="600311" y="998280"/>
                </a:lnTo>
                <a:lnTo>
                  <a:pt x="553031" y="1005057"/>
                </a:lnTo>
                <a:lnTo>
                  <a:pt x="504443" y="1007363"/>
                </a:lnTo>
                <a:lnTo>
                  <a:pt x="455856" y="1005057"/>
                </a:lnTo>
                <a:lnTo>
                  <a:pt x="408576" y="998280"/>
                </a:lnTo>
                <a:lnTo>
                  <a:pt x="362816" y="987242"/>
                </a:lnTo>
                <a:lnTo>
                  <a:pt x="318786" y="972155"/>
                </a:lnTo>
                <a:lnTo>
                  <a:pt x="276698" y="953230"/>
                </a:lnTo>
                <a:lnTo>
                  <a:pt x="236763" y="930679"/>
                </a:lnTo>
                <a:lnTo>
                  <a:pt x="199193" y="904712"/>
                </a:lnTo>
                <a:lnTo>
                  <a:pt x="164198" y="875542"/>
                </a:lnTo>
                <a:lnTo>
                  <a:pt x="131990" y="843379"/>
                </a:lnTo>
                <a:lnTo>
                  <a:pt x="102780" y="808434"/>
                </a:lnTo>
                <a:lnTo>
                  <a:pt x="76779" y="770919"/>
                </a:lnTo>
                <a:lnTo>
                  <a:pt x="54199" y="731045"/>
                </a:lnTo>
                <a:lnTo>
                  <a:pt x="35250" y="689023"/>
                </a:lnTo>
                <a:lnTo>
                  <a:pt x="20145" y="645064"/>
                </a:lnTo>
                <a:lnTo>
                  <a:pt x="9094" y="599380"/>
                </a:lnTo>
                <a:lnTo>
                  <a:pt x="2308" y="552182"/>
                </a:lnTo>
                <a:lnTo>
                  <a:pt x="0" y="503681"/>
                </a:lnTo>
                <a:close/>
              </a:path>
            </a:pathLst>
          </a:custGeom>
          <a:ln w="57912">
            <a:solidFill>
              <a:srgbClr val="1D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68623" y="2058923"/>
            <a:ext cx="633984" cy="63550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25111" y="804672"/>
            <a:ext cx="1641348" cy="5669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79947" y="804672"/>
            <a:ext cx="1147572" cy="56692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41007" y="804672"/>
            <a:ext cx="880872" cy="56692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83552" y="804672"/>
            <a:ext cx="899159" cy="56692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44383" y="804672"/>
            <a:ext cx="1107948" cy="56692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8868" y="804672"/>
            <a:ext cx="894587" cy="56692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083040" y="804672"/>
            <a:ext cx="1124711" cy="56692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924288" y="804672"/>
            <a:ext cx="915924" cy="56692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555223" y="804672"/>
            <a:ext cx="731520" cy="56692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25111" y="1109472"/>
            <a:ext cx="813815" cy="56692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55464" y="1109472"/>
            <a:ext cx="1071372" cy="56692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472178" y="857250"/>
            <a:ext cx="6753225" cy="1821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8585">
              <a:lnSpc>
                <a:spcPct val="100000"/>
              </a:lnSpc>
              <a:spcBef>
                <a:spcPts val="105"/>
              </a:spcBef>
            </a:pPr>
            <a:r>
              <a:rPr sz="2000" i="1" spc="-15" dirty="0">
                <a:solidFill>
                  <a:srgbClr val="FFFFFF"/>
                </a:solidFill>
                <a:latin typeface="Calibri"/>
                <a:cs typeface="Calibri"/>
              </a:rPr>
              <a:t>Menetapkan </a:t>
            </a:r>
            <a:r>
              <a:rPr sz="2000" b="1" i="1" spc="-10" dirty="0">
                <a:solidFill>
                  <a:srgbClr val="FFFF00"/>
                </a:solidFill>
                <a:latin typeface="Calibri"/>
                <a:cs typeface="Calibri"/>
              </a:rPr>
              <a:t>standar data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yang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berlaku lintas instansi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pusat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dan 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atau</a:t>
            </a:r>
            <a:r>
              <a:rPr sz="20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daerah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i="1" spc="-15" dirty="0">
                <a:solidFill>
                  <a:srgbClr val="FFFFFF"/>
                </a:solidFill>
                <a:latin typeface="Calibri"/>
                <a:cs typeface="Calibri"/>
              </a:rPr>
              <a:t>Menetapkan </a:t>
            </a:r>
            <a:r>
              <a:rPr sz="2000" b="1" i="1" spc="-5" dirty="0">
                <a:solidFill>
                  <a:srgbClr val="FFFF00"/>
                </a:solidFill>
                <a:latin typeface="Calibri"/>
                <a:cs typeface="Calibri"/>
              </a:rPr>
              <a:t>struktur </a:t>
            </a:r>
            <a:r>
              <a:rPr sz="2000" b="1" i="1" dirty="0">
                <a:solidFill>
                  <a:srgbClr val="FFFF00"/>
                </a:solidFill>
                <a:latin typeface="Calibri"/>
                <a:cs typeface="Calibri"/>
              </a:rPr>
              <a:t>yang </a:t>
            </a:r>
            <a:r>
              <a:rPr sz="2000" b="1" i="1" spc="-10" dirty="0">
                <a:solidFill>
                  <a:srgbClr val="FFFF00"/>
                </a:solidFill>
                <a:latin typeface="Calibri"/>
                <a:cs typeface="Calibri"/>
              </a:rPr>
              <a:t>baku </a:t>
            </a:r>
            <a:r>
              <a:rPr sz="2000" b="1" i="1" spc="-5" dirty="0">
                <a:solidFill>
                  <a:srgbClr val="FFFF00"/>
                </a:solidFill>
                <a:latin typeface="Calibri"/>
                <a:cs typeface="Calibri"/>
              </a:rPr>
              <a:t>dan format </a:t>
            </a:r>
            <a:r>
              <a:rPr sz="2000" b="1" i="1" spc="-10" dirty="0">
                <a:solidFill>
                  <a:srgbClr val="FFFF00"/>
                </a:solidFill>
                <a:latin typeface="Calibri"/>
                <a:cs typeface="Calibri"/>
              </a:rPr>
              <a:t>baku </a:t>
            </a:r>
            <a:r>
              <a:rPr sz="2000" b="1" i="1" dirty="0">
                <a:solidFill>
                  <a:srgbClr val="FFFF00"/>
                </a:solidFill>
                <a:latin typeface="Calibri"/>
                <a:cs typeface="Calibri"/>
              </a:rPr>
              <a:t>dari</a:t>
            </a:r>
            <a:r>
              <a:rPr sz="2000" b="1" i="1" spc="-17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FFFF00"/>
                </a:solidFill>
                <a:latin typeface="Calibri"/>
                <a:cs typeface="Calibri"/>
              </a:rPr>
              <a:t>metadata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yang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berlaku lintas instansi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pusat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dan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atau</a:t>
            </a:r>
            <a:r>
              <a:rPr sz="2000" i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daerah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281171" y="687323"/>
            <a:ext cx="1009015" cy="1007744"/>
          </a:xfrm>
          <a:custGeom>
            <a:avLst/>
            <a:gdLst/>
            <a:ahLst/>
            <a:cxnLst/>
            <a:rect l="l" t="t" r="r" b="b"/>
            <a:pathLst>
              <a:path w="1009014" h="1007744">
                <a:moveTo>
                  <a:pt x="504443" y="0"/>
                </a:moveTo>
                <a:lnTo>
                  <a:pt x="455856" y="2306"/>
                </a:lnTo>
                <a:lnTo>
                  <a:pt x="408576" y="9083"/>
                </a:lnTo>
                <a:lnTo>
                  <a:pt x="362816" y="20121"/>
                </a:lnTo>
                <a:lnTo>
                  <a:pt x="318786" y="35208"/>
                </a:lnTo>
                <a:lnTo>
                  <a:pt x="276698" y="54133"/>
                </a:lnTo>
                <a:lnTo>
                  <a:pt x="236763" y="76684"/>
                </a:lnTo>
                <a:lnTo>
                  <a:pt x="199193" y="102651"/>
                </a:lnTo>
                <a:lnTo>
                  <a:pt x="164198" y="131821"/>
                </a:lnTo>
                <a:lnTo>
                  <a:pt x="131990" y="163984"/>
                </a:lnTo>
                <a:lnTo>
                  <a:pt x="102780" y="198929"/>
                </a:lnTo>
                <a:lnTo>
                  <a:pt x="76779" y="236444"/>
                </a:lnTo>
                <a:lnTo>
                  <a:pt x="54199" y="276318"/>
                </a:lnTo>
                <a:lnTo>
                  <a:pt x="35250" y="318340"/>
                </a:lnTo>
                <a:lnTo>
                  <a:pt x="20145" y="362299"/>
                </a:lnTo>
                <a:lnTo>
                  <a:pt x="9094" y="407983"/>
                </a:lnTo>
                <a:lnTo>
                  <a:pt x="2308" y="455181"/>
                </a:lnTo>
                <a:lnTo>
                  <a:pt x="0" y="503681"/>
                </a:lnTo>
                <a:lnTo>
                  <a:pt x="2308" y="552182"/>
                </a:lnTo>
                <a:lnTo>
                  <a:pt x="9094" y="599380"/>
                </a:lnTo>
                <a:lnTo>
                  <a:pt x="20145" y="645064"/>
                </a:lnTo>
                <a:lnTo>
                  <a:pt x="35250" y="689023"/>
                </a:lnTo>
                <a:lnTo>
                  <a:pt x="54199" y="731045"/>
                </a:lnTo>
                <a:lnTo>
                  <a:pt x="76779" y="770919"/>
                </a:lnTo>
                <a:lnTo>
                  <a:pt x="102780" y="808434"/>
                </a:lnTo>
                <a:lnTo>
                  <a:pt x="131990" y="843379"/>
                </a:lnTo>
                <a:lnTo>
                  <a:pt x="164198" y="875542"/>
                </a:lnTo>
                <a:lnTo>
                  <a:pt x="199193" y="904712"/>
                </a:lnTo>
                <a:lnTo>
                  <a:pt x="236763" y="930679"/>
                </a:lnTo>
                <a:lnTo>
                  <a:pt x="276698" y="953230"/>
                </a:lnTo>
                <a:lnTo>
                  <a:pt x="318786" y="972155"/>
                </a:lnTo>
                <a:lnTo>
                  <a:pt x="362816" y="987242"/>
                </a:lnTo>
                <a:lnTo>
                  <a:pt x="408576" y="998280"/>
                </a:lnTo>
                <a:lnTo>
                  <a:pt x="455856" y="1005057"/>
                </a:lnTo>
                <a:lnTo>
                  <a:pt x="504443" y="1007363"/>
                </a:lnTo>
                <a:lnTo>
                  <a:pt x="553031" y="1005057"/>
                </a:lnTo>
                <a:lnTo>
                  <a:pt x="600311" y="998280"/>
                </a:lnTo>
                <a:lnTo>
                  <a:pt x="646071" y="987242"/>
                </a:lnTo>
                <a:lnTo>
                  <a:pt x="690101" y="972155"/>
                </a:lnTo>
                <a:lnTo>
                  <a:pt x="732189" y="953230"/>
                </a:lnTo>
                <a:lnTo>
                  <a:pt x="772124" y="930679"/>
                </a:lnTo>
                <a:lnTo>
                  <a:pt x="809694" y="904712"/>
                </a:lnTo>
                <a:lnTo>
                  <a:pt x="844689" y="875542"/>
                </a:lnTo>
                <a:lnTo>
                  <a:pt x="876897" y="843379"/>
                </a:lnTo>
                <a:lnTo>
                  <a:pt x="906107" y="808434"/>
                </a:lnTo>
                <a:lnTo>
                  <a:pt x="932108" y="770919"/>
                </a:lnTo>
                <a:lnTo>
                  <a:pt x="954688" y="731045"/>
                </a:lnTo>
                <a:lnTo>
                  <a:pt x="973637" y="689023"/>
                </a:lnTo>
                <a:lnTo>
                  <a:pt x="988742" y="645064"/>
                </a:lnTo>
                <a:lnTo>
                  <a:pt x="999793" y="599380"/>
                </a:lnTo>
                <a:lnTo>
                  <a:pt x="1006579" y="552182"/>
                </a:lnTo>
                <a:lnTo>
                  <a:pt x="1008888" y="503681"/>
                </a:lnTo>
                <a:lnTo>
                  <a:pt x="1006579" y="455181"/>
                </a:lnTo>
                <a:lnTo>
                  <a:pt x="999793" y="407983"/>
                </a:lnTo>
                <a:lnTo>
                  <a:pt x="988742" y="362299"/>
                </a:lnTo>
                <a:lnTo>
                  <a:pt x="973637" y="318340"/>
                </a:lnTo>
                <a:lnTo>
                  <a:pt x="954688" y="276318"/>
                </a:lnTo>
                <a:lnTo>
                  <a:pt x="932108" y="236444"/>
                </a:lnTo>
                <a:lnTo>
                  <a:pt x="906107" y="198929"/>
                </a:lnTo>
                <a:lnTo>
                  <a:pt x="876897" y="163984"/>
                </a:lnTo>
                <a:lnTo>
                  <a:pt x="844689" y="131821"/>
                </a:lnTo>
                <a:lnTo>
                  <a:pt x="809694" y="102651"/>
                </a:lnTo>
                <a:lnTo>
                  <a:pt x="772124" y="76684"/>
                </a:lnTo>
                <a:lnTo>
                  <a:pt x="732189" y="54133"/>
                </a:lnTo>
                <a:lnTo>
                  <a:pt x="690101" y="35208"/>
                </a:lnTo>
                <a:lnTo>
                  <a:pt x="646071" y="20121"/>
                </a:lnTo>
                <a:lnTo>
                  <a:pt x="600311" y="9083"/>
                </a:lnTo>
                <a:lnTo>
                  <a:pt x="553031" y="2306"/>
                </a:lnTo>
                <a:lnTo>
                  <a:pt x="504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81171" y="687323"/>
            <a:ext cx="1009015" cy="1007744"/>
          </a:xfrm>
          <a:custGeom>
            <a:avLst/>
            <a:gdLst/>
            <a:ahLst/>
            <a:cxnLst/>
            <a:rect l="l" t="t" r="r" b="b"/>
            <a:pathLst>
              <a:path w="1009014" h="1007744">
                <a:moveTo>
                  <a:pt x="0" y="503681"/>
                </a:moveTo>
                <a:lnTo>
                  <a:pt x="2308" y="455181"/>
                </a:lnTo>
                <a:lnTo>
                  <a:pt x="9094" y="407983"/>
                </a:lnTo>
                <a:lnTo>
                  <a:pt x="20145" y="362299"/>
                </a:lnTo>
                <a:lnTo>
                  <a:pt x="35250" y="318340"/>
                </a:lnTo>
                <a:lnTo>
                  <a:pt x="54199" y="276318"/>
                </a:lnTo>
                <a:lnTo>
                  <a:pt x="76779" y="236444"/>
                </a:lnTo>
                <a:lnTo>
                  <a:pt x="102780" y="198929"/>
                </a:lnTo>
                <a:lnTo>
                  <a:pt x="131990" y="163984"/>
                </a:lnTo>
                <a:lnTo>
                  <a:pt x="164198" y="131821"/>
                </a:lnTo>
                <a:lnTo>
                  <a:pt x="199193" y="102651"/>
                </a:lnTo>
                <a:lnTo>
                  <a:pt x="236763" y="76684"/>
                </a:lnTo>
                <a:lnTo>
                  <a:pt x="276698" y="54133"/>
                </a:lnTo>
                <a:lnTo>
                  <a:pt x="318786" y="35208"/>
                </a:lnTo>
                <a:lnTo>
                  <a:pt x="362816" y="20121"/>
                </a:lnTo>
                <a:lnTo>
                  <a:pt x="408576" y="9083"/>
                </a:lnTo>
                <a:lnTo>
                  <a:pt x="455856" y="2306"/>
                </a:lnTo>
                <a:lnTo>
                  <a:pt x="504443" y="0"/>
                </a:lnTo>
                <a:lnTo>
                  <a:pt x="553031" y="2306"/>
                </a:lnTo>
                <a:lnTo>
                  <a:pt x="600311" y="9083"/>
                </a:lnTo>
                <a:lnTo>
                  <a:pt x="646071" y="20121"/>
                </a:lnTo>
                <a:lnTo>
                  <a:pt x="690101" y="35208"/>
                </a:lnTo>
                <a:lnTo>
                  <a:pt x="732189" y="54133"/>
                </a:lnTo>
                <a:lnTo>
                  <a:pt x="772124" y="76684"/>
                </a:lnTo>
                <a:lnTo>
                  <a:pt x="809694" y="102651"/>
                </a:lnTo>
                <a:lnTo>
                  <a:pt x="844689" y="131821"/>
                </a:lnTo>
                <a:lnTo>
                  <a:pt x="876897" y="163984"/>
                </a:lnTo>
                <a:lnTo>
                  <a:pt x="906107" y="198929"/>
                </a:lnTo>
                <a:lnTo>
                  <a:pt x="932108" y="236444"/>
                </a:lnTo>
                <a:lnTo>
                  <a:pt x="954688" y="276318"/>
                </a:lnTo>
                <a:lnTo>
                  <a:pt x="973637" y="318340"/>
                </a:lnTo>
                <a:lnTo>
                  <a:pt x="988742" y="362299"/>
                </a:lnTo>
                <a:lnTo>
                  <a:pt x="999793" y="407983"/>
                </a:lnTo>
                <a:lnTo>
                  <a:pt x="1006579" y="455181"/>
                </a:lnTo>
                <a:lnTo>
                  <a:pt x="1008888" y="503681"/>
                </a:lnTo>
                <a:lnTo>
                  <a:pt x="1006579" y="552182"/>
                </a:lnTo>
                <a:lnTo>
                  <a:pt x="999793" y="599380"/>
                </a:lnTo>
                <a:lnTo>
                  <a:pt x="988742" y="645064"/>
                </a:lnTo>
                <a:lnTo>
                  <a:pt x="973637" y="689023"/>
                </a:lnTo>
                <a:lnTo>
                  <a:pt x="954688" y="731045"/>
                </a:lnTo>
                <a:lnTo>
                  <a:pt x="932108" y="770919"/>
                </a:lnTo>
                <a:lnTo>
                  <a:pt x="906107" y="808434"/>
                </a:lnTo>
                <a:lnTo>
                  <a:pt x="876897" y="843379"/>
                </a:lnTo>
                <a:lnTo>
                  <a:pt x="844689" y="875542"/>
                </a:lnTo>
                <a:lnTo>
                  <a:pt x="809694" y="904712"/>
                </a:lnTo>
                <a:lnTo>
                  <a:pt x="772124" y="930679"/>
                </a:lnTo>
                <a:lnTo>
                  <a:pt x="732189" y="953230"/>
                </a:lnTo>
                <a:lnTo>
                  <a:pt x="690101" y="972155"/>
                </a:lnTo>
                <a:lnTo>
                  <a:pt x="646071" y="987242"/>
                </a:lnTo>
                <a:lnTo>
                  <a:pt x="600311" y="998280"/>
                </a:lnTo>
                <a:lnTo>
                  <a:pt x="553031" y="1005057"/>
                </a:lnTo>
                <a:lnTo>
                  <a:pt x="504443" y="1007363"/>
                </a:lnTo>
                <a:lnTo>
                  <a:pt x="455856" y="1005057"/>
                </a:lnTo>
                <a:lnTo>
                  <a:pt x="408576" y="998280"/>
                </a:lnTo>
                <a:lnTo>
                  <a:pt x="362816" y="987242"/>
                </a:lnTo>
                <a:lnTo>
                  <a:pt x="318786" y="972155"/>
                </a:lnTo>
                <a:lnTo>
                  <a:pt x="276698" y="953230"/>
                </a:lnTo>
                <a:lnTo>
                  <a:pt x="236763" y="930679"/>
                </a:lnTo>
                <a:lnTo>
                  <a:pt x="199193" y="904712"/>
                </a:lnTo>
                <a:lnTo>
                  <a:pt x="164198" y="875542"/>
                </a:lnTo>
                <a:lnTo>
                  <a:pt x="131990" y="843379"/>
                </a:lnTo>
                <a:lnTo>
                  <a:pt x="102780" y="808434"/>
                </a:lnTo>
                <a:lnTo>
                  <a:pt x="76779" y="770919"/>
                </a:lnTo>
                <a:lnTo>
                  <a:pt x="54199" y="731045"/>
                </a:lnTo>
                <a:lnTo>
                  <a:pt x="35250" y="689023"/>
                </a:lnTo>
                <a:lnTo>
                  <a:pt x="20145" y="645064"/>
                </a:lnTo>
                <a:lnTo>
                  <a:pt x="9094" y="599380"/>
                </a:lnTo>
                <a:lnTo>
                  <a:pt x="2308" y="552182"/>
                </a:lnTo>
                <a:lnTo>
                  <a:pt x="0" y="503681"/>
                </a:lnTo>
                <a:close/>
              </a:path>
            </a:pathLst>
          </a:custGeom>
          <a:ln w="57912">
            <a:solidFill>
              <a:srgbClr val="1D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03091" y="807719"/>
            <a:ext cx="765048" cy="76657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325111" y="4360164"/>
            <a:ext cx="1478280" cy="56692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18403" y="4360164"/>
            <a:ext cx="1702307" cy="56692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935723" y="4360164"/>
            <a:ext cx="937259" cy="56692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587995" y="4360164"/>
            <a:ext cx="1309116" cy="56692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610600" y="4360164"/>
            <a:ext cx="879348" cy="56692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151619" y="4360164"/>
            <a:ext cx="1229868" cy="56692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094976" y="4360164"/>
            <a:ext cx="416051" cy="56692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172700" y="4360164"/>
            <a:ext cx="1112520" cy="56692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25111" y="4664964"/>
            <a:ext cx="728472" cy="56692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715255" y="4664964"/>
            <a:ext cx="888491" cy="56692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20284" y="4664964"/>
            <a:ext cx="652272" cy="56692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34228" y="4664964"/>
            <a:ext cx="800100" cy="56692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152388" y="4664964"/>
            <a:ext cx="545591" cy="56692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4472178" y="4412944"/>
            <a:ext cx="664845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5" dirty="0">
                <a:solidFill>
                  <a:srgbClr val="FFFFFF"/>
                </a:solidFill>
                <a:latin typeface="Calibri"/>
                <a:cs typeface="Calibri"/>
              </a:rPr>
              <a:t>Melakukan </a:t>
            </a:r>
            <a:r>
              <a:rPr sz="2000" b="1" i="1" spc="-5" dirty="0">
                <a:solidFill>
                  <a:srgbClr val="FFFF00"/>
                </a:solidFill>
                <a:latin typeface="Calibri"/>
                <a:cs typeface="Calibri"/>
              </a:rPr>
              <a:t>pemeriksaan ulang </a:t>
            </a:r>
            <a:r>
              <a:rPr sz="2000" b="1" i="1" spc="-10" dirty="0">
                <a:solidFill>
                  <a:srgbClr val="FFFF00"/>
                </a:solidFill>
                <a:latin typeface="Calibri"/>
                <a:cs typeface="Calibri"/>
              </a:rPr>
              <a:t>terhadap </a:t>
            </a:r>
            <a:r>
              <a:rPr sz="2000" b="1" i="1" spc="-5" dirty="0">
                <a:solidFill>
                  <a:srgbClr val="FFFF00"/>
                </a:solidFill>
                <a:latin typeface="Calibri"/>
                <a:cs typeface="Calibri"/>
              </a:rPr>
              <a:t>data prioritas</a:t>
            </a:r>
            <a:r>
              <a:rPr sz="2000" b="1" i="1" spc="-14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(Perpres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SDI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pasal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13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ayat</a:t>
            </a:r>
            <a:r>
              <a:rPr sz="20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1)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281171" y="4242815"/>
            <a:ext cx="1009015" cy="1007744"/>
          </a:xfrm>
          <a:custGeom>
            <a:avLst/>
            <a:gdLst/>
            <a:ahLst/>
            <a:cxnLst/>
            <a:rect l="l" t="t" r="r" b="b"/>
            <a:pathLst>
              <a:path w="1009014" h="1007745">
                <a:moveTo>
                  <a:pt x="504443" y="0"/>
                </a:moveTo>
                <a:lnTo>
                  <a:pt x="455856" y="2306"/>
                </a:lnTo>
                <a:lnTo>
                  <a:pt x="408576" y="9083"/>
                </a:lnTo>
                <a:lnTo>
                  <a:pt x="362816" y="20121"/>
                </a:lnTo>
                <a:lnTo>
                  <a:pt x="318786" y="35208"/>
                </a:lnTo>
                <a:lnTo>
                  <a:pt x="276698" y="54133"/>
                </a:lnTo>
                <a:lnTo>
                  <a:pt x="236763" y="76684"/>
                </a:lnTo>
                <a:lnTo>
                  <a:pt x="199193" y="102651"/>
                </a:lnTo>
                <a:lnTo>
                  <a:pt x="164198" y="131821"/>
                </a:lnTo>
                <a:lnTo>
                  <a:pt x="131990" y="163984"/>
                </a:lnTo>
                <a:lnTo>
                  <a:pt x="102780" y="198929"/>
                </a:lnTo>
                <a:lnTo>
                  <a:pt x="76779" y="236444"/>
                </a:lnTo>
                <a:lnTo>
                  <a:pt x="54199" y="276318"/>
                </a:lnTo>
                <a:lnTo>
                  <a:pt x="35250" y="318340"/>
                </a:lnTo>
                <a:lnTo>
                  <a:pt x="20145" y="362299"/>
                </a:lnTo>
                <a:lnTo>
                  <a:pt x="9094" y="407983"/>
                </a:lnTo>
                <a:lnTo>
                  <a:pt x="2308" y="455181"/>
                </a:lnTo>
                <a:lnTo>
                  <a:pt x="0" y="503681"/>
                </a:lnTo>
                <a:lnTo>
                  <a:pt x="2308" y="552182"/>
                </a:lnTo>
                <a:lnTo>
                  <a:pt x="9094" y="599380"/>
                </a:lnTo>
                <a:lnTo>
                  <a:pt x="20145" y="645064"/>
                </a:lnTo>
                <a:lnTo>
                  <a:pt x="35250" y="689023"/>
                </a:lnTo>
                <a:lnTo>
                  <a:pt x="54199" y="731045"/>
                </a:lnTo>
                <a:lnTo>
                  <a:pt x="76779" y="770919"/>
                </a:lnTo>
                <a:lnTo>
                  <a:pt x="102780" y="808434"/>
                </a:lnTo>
                <a:lnTo>
                  <a:pt x="131990" y="843379"/>
                </a:lnTo>
                <a:lnTo>
                  <a:pt x="164198" y="875542"/>
                </a:lnTo>
                <a:lnTo>
                  <a:pt x="199193" y="904712"/>
                </a:lnTo>
                <a:lnTo>
                  <a:pt x="236763" y="930679"/>
                </a:lnTo>
                <a:lnTo>
                  <a:pt x="276698" y="953230"/>
                </a:lnTo>
                <a:lnTo>
                  <a:pt x="318786" y="972155"/>
                </a:lnTo>
                <a:lnTo>
                  <a:pt x="362816" y="987242"/>
                </a:lnTo>
                <a:lnTo>
                  <a:pt x="408576" y="998280"/>
                </a:lnTo>
                <a:lnTo>
                  <a:pt x="455856" y="1005057"/>
                </a:lnTo>
                <a:lnTo>
                  <a:pt x="504443" y="1007363"/>
                </a:lnTo>
                <a:lnTo>
                  <a:pt x="553031" y="1005057"/>
                </a:lnTo>
                <a:lnTo>
                  <a:pt x="600311" y="998280"/>
                </a:lnTo>
                <a:lnTo>
                  <a:pt x="646071" y="987242"/>
                </a:lnTo>
                <a:lnTo>
                  <a:pt x="690101" y="972155"/>
                </a:lnTo>
                <a:lnTo>
                  <a:pt x="732189" y="953230"/>
                </a:lnTo>
                <a:lnTo>
                  <a:pt x="772124" y="930679"/>
                </a:lnTo>
                <a:lnTo>
                  <a:pt x="809694" y="904712"/>
                </a:lnTo>
                <a:lnTo>
                  <a:pt x="844689" y="875542"/>
                </a:lnTo>
                <a:lnTo>
                  <a:pt x="876897" y="843379"/>
                </a:lnTo>
                <a:lnTo>
                  <a:pt x="906107" y="808434"/>
                </a:lnTo>
                <a:lnTo>
                  <a:pt x="932108" y="770919"/>
                </a:lnTo>
                <a:lnTo>
                  <a:pt x="954688" y="731045"/>
                </a:lnTo>
                <a:lnTo>
                  <a:pt x="973637" y="689023"/>
                </a:lnTo>
                <a:lnTo>
                  <a:pt x="988742" y="645064"/>
                </a:lnTo>
                <a:lnTo>
                  <a:pt x="999793" y="599380"/>
                </a:lnTo>
                <a:lnTo>
                  <a:pt x="1006579" y="552182"/>
                </a:lnTo>
                <a:lnTo>
                  <a:pt x="1008888" y="503681"/>
                </a:lnTo>
                <a:lnTo>
                  <a:pt x="1006579" y="455181"/>
                </a:lnTo>
                <a:lnTo>
                  <a:pt x="999793" y="407983"/>
                </a:lnTo>
                <a:lnTo>
                  <a:pt x="988742" y="362299"/>
                </a:lnTo>
                <a:lnTo>
                  <a:pt x="973637" y="318340"/>
                </a:lnTo>
                <a:lnTo>
                  <a:pt x="954688" y="276318"/>
                </a:lnTo>
                <a:lnTo>
                  <a:pt x="932108" y="236444"/>
                </a:lnTo>
                <a:lnTo>
                  <a:pt x="906107" y="198929"/>
                </a:lnTo>
                <a:lnTo>
                  <a:pt x="876897" y="163984"/>
                </a:lnTo>
                <a:lnTo>
                  <a:pt x="844689" y="131821"/>
                </a:lnTo>
                <a:lnTo>
                  <a:pt x="809694" y="102651"/>
                </a:lnTo>
                <a:lnTo>
                  <a:pt x="772124" y="76684"/>
                </a:lnTo>
                <a:lnTo>
                  <a:pt x="732189" y="54133"/>
                </a:lnTo>
                <a:lnTo>
                  <a:pt x="690101" y="35208"/>
                </a:lnTo>
                <a:lnTo>
                  <a:pt x="646071" y="20121"/>
                </a:lnTo>
                <a:lnTo>
                  <a:pt x="600311" y="9083"/>
                </a:lnTo>
                <a:lnTo>
                  <a:pt x="553031" y="2306"/>
                </a:lnTo>
                <a:lnTo>
                  <a:pt x="504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81171" y="4242815"/>
            <a:ext cx="1009015" cy="1007744"/>
          </a:xfrm>
          <a:custGeom>
            <a:avLst/>
            <a:gdLst/>
            <a:ahLst/>
            <a:cxnLst/>
            <a:rect l="l" t="t" r="r" b="b"/>
            <a:pathLst>
              <a:path w="1009014" h="1007745">
                <a:moveTo>
                  <a:pt x="0" y="503681"/>
                </a:moveTo>
                <a:lnTo>
                  <a:pt x="2308" y="455181"/>
                </a:lnTo>
                <a:lnTo>
                  <a:pt x="9094" y="407983"/>
                </a:lnTo>
                <a:lnTo>
                  <a:pt x="20145" y="362299"/>
                </a:lnTo>
                <a:lnTo>
                  <a:pt x="35250" y="318340"/>
                </a:lnTo>
                <a:lnTo>
                  <a:pt x="54199" y="276318"/>
                </a:lnTo>
                <a:lnTo>
                  <a:pt x="76779" y="236444"/>
                </a:lnTo>
                <a:lnTo>
                  <a:pt x="102780" y="198929"/>
                </a:lnTo>
                <a:lnTo>
                  <a:pt x="131990" y="163984"/>
                </a:lnTo>
                <a:lnTo>
                  <a:pt x="164198" y="131821"/>
                </a:lnTo>
                <a:lnTo>
                  <a:pt x="199193" y="102651"/>
                </a:lnTo>
                <a:lnTo>
                  <a:pt x="236763" y="76684"/>
                </a:lnTo>
                <a:lnTo>
                  <a:pt x="276698" y="54133"/>
                </a:lnTo>
                <a:lnTo>
                  <a:pt x="318786" y="35208"/>
                </a:lnTo>
                <a:lnTo>
                  <a:pt x="362816" y="20121"/>
                </a:lnTo>
                <a:lnTo>
                  <a:pt x="408576" y="9083"/>
                </a:lnTo>
                <a:lnTo>
                  <a:pt x="455856" y="2306"/>
                </a:lnTo>
                <a:lnTo>
                  <a:pt x="504443" y="0"/>
                </a:lnTo>
                <a:lnTo>
                  <a:pt x="553031" y="2306"/>
                </a:lnTo>
                <a:lnTo>
                  <a:pt x="600311" y="9083"/>
                </a:lnTo>
                <a:lnTo>
                  <a:pt x="646071" y="20121"/>
                </a:lnTo>
                <a:lnTo>
                  <a:pt x="690101" y="35208"/>
                </a:lnTo>
                <a:lnTo>
                  <a:pt x="732189" y="54133"/>
                </a:lnTo>
                <a:lnTo>
                  <a:pt x="772124" y="76684"/>
                </a:lnTo>
                <a:lnTo>
                  <a:pt x="809694" y="102651"/>
                </a:lnTo>
                <a:lnTo>
                  <a:pt x="844689" y="131821"/>
                </a:lnTo>
                <a:lnTo>
                  <a:pt x="876897" y="163984"/>
                </a:lnTo>
                <a:lnTo>
                  <a:pt x="906107" y="198929"/>
                </a:lnTo>
                <a:lnTo>
                  <a:pt x="932108" y="236444"/>
                </a:lnTo>
                <a:lnTo>
                  <a:pt x="954688" y="276318"/>
                </a:lnTo>
                <a:lnTo>
                  <a:pt x="973637" y="318340"/>
                </a:lnTo>
                <a:lnTo>
                  <a:pt x="988742" y="362299"/>
                </a:lnTo>
                <a:lnTo>
                  <a:pt x="999793" y="407983"/>
                </a:lnTo>
                <a:lnTo>
                  <a:pt x="1006579" y="455181"/>
                </a:lnTo>
                <a:lnTo>
                  <a:pt x="1008888" y="503681"/>
                </a:lnTo>
                <a:lnTo>
                  <a:pt x="1006579" y="552182"/>
                </a:lnTo>
                <a:lnTo>
                  <a:pt x="999793" y="599380"/>
                </a:lnTo>
                <a:lnTo>
                  <a:pt x="988742" y="645064"/>
                </a:lnTo>
                <a:lnTo>
                  <a:pt x="973637" y="689023"/>
                </a:lnTo>
                <a:lnTo>
                  <a:pt x="954688" y="731045"/>
                </a:lnTo>
                <a:lnTo>
                  <a:pt x="932108" y="770919"/>
                </a:lnTo>
                <a:lnTo>
                  <a:pt x="906107" y="808434"/>
                </a:lnTo>
                <a:lnTo>
                  <a:pt x="876897" y="843379"/>
                </a:lnTo>
                <a:lnTo>
                  <a:pt x="844689" y="875542"/>
                </a:lnTo>
                <a:lnTo>
                  <a:pt x="809694" y="904712"/>
                </a:lnTo>
                <a:lnTo>
                  <a:pt x="772124" y="930679"/>
                </a:lnTo>
                <a:lnTo>
                  <a:pt x="732189" y="953230"/>
                </a:lnTo>
                <a:lnTo>
                  <a:pt x="690101" y="972155"/>
                </a:lnTo>
                <a:lnTo>
                  <a:pt x="646071" y="987242"/>
                </a:lnTo>
                <a:lnTo>
                  <a:pt x="600311" y="998280"/>
                </a:lnTo>
                <a:lnTo>
                  <a:pt x="553031" y="1005057"/>
                </a:lnTo>
                <a:lnTo>
                  <a:pt x="504443" y="1007363"/>
                </a:lnTo>
                <a:lnTo>
                  <a:pt x="455856" y="1005057"/>
                </a:lnTo>
                <a:lnTo>
                  <a:pt x="408576" y="998280"/>
                </a:lnTo>
                <a:lnTo>
                  <a:pt x="362816" y="987242"/>
                </a:lnTo>
                <a:lnTo>
                  <a:pt x="318786" y="972155"/>
                </a:lnTo>
                <a:lnTo>
                  <a:pt x="276698" y="953230"/>
                </a:lnTo>
                <a:lnTo>
                  <a:pt x="236763" y="930679"/>
                </a:lnTo>
                <a:lnTo>
                  <a:pt x="199193" y="904712"/>
                </a:lnTo>
                <a:lnTo>
                  <a:pt x="164198" y="875542"/>
                </a:lnTo>
                <a:lnTo>
                  <a:pt x="131990" y="843379"/>
                </a:lnTo>
                <a:lnTo>
                  <a:pt x="102780" y="808434"/>
                </a:lnTo>
                <a:lnTo>
                  <a:pt x="76779" y="770919"/>
                </a:lnTo>
                <a:lnTo>
                  <a:pt x="54199" y="731045"/>
                </a:lnTo>
                <a:lnTo>
                  <a:pt x="35250" y="689023"/>
                </a:lnTo>
                <a:lnTo>
                  <a:pt x="20145" y="645064"/>
                </a:lnTo>
                <a:lnTo>
                  <a:pt x="9094" y="599380"/>
                </a:lnTo>
                <a:lnTo>
                  <a:pt x="2308" y="552182"/>
                </a:lnTo>
                <a:lnTo>
                  <a:pt x="0" y="503681"/>
                </a:lnTo>
                <a:close/>
              </a:path>
            </a:pathLst>
          </a:custGeom>
          <a:ln w="57912">
            <a:solidFill>
              <a:srgbClr val="1D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477767" y="4437888"/>
            <a:ext cx="615696" cy="61721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3300" y="0"/>
            <a:ext cx="8648700" cy="6858000"/>
          </a:xfrm>
          <a:custGeom>
            <a:avLst/>
            <a:gdLst/>
            <a:ahLst/>
            <a:cxnLst/>
            <a:rect l="l" t="t" r="r" b="b"/>
            <a:pathLst>
              <a:path w="8648700" h="6858000">
                <a:moveTo>
                  <a:pt x="0" y="6858000"/>
                </a:moveTo>
                <a:lnTo>
                  <a:pt x="8648700" y="6858000"/>
                </a:lnTo>
                <a:lnTo>
                  <a:pt x="86487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D6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4800" y="4422647"/>
            <a:ext cx="222885" cy="1515745"/>
          </a:xfrm>
          <a:custGeom>
            <a:avLst/>
            <a:gdLst/>
            <a:ahLst/>
            <a:cxnLst/>
            <a:rect l="l" t="t" r="r" b="b"/>
            <a:pathLst>
              <a:path w="222885" h="1515745">
                <a:moveTo>
                  <a:pt x="0" y="0"/>
                </a:moveTo>
                <a:lnTo>
                  <a:pt x="0" y="1515567"/>
                </a:lnTo>
                <a:lnTo>
                  <a:pt x="222376" y="1515567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00144" y="406908"/>
            <a:ext cx="5392420" cy="536575"/>
          </a:xfrm>
          <a:custGeom>
            <a:avLst/>
            <a:gdLst/>
            <a:ahLst/>
            <a:cxnLst/>
            <a:rect l="l" t="t" r="r" b="b"/>
            <a:pathLst>
              <a:path w="5392420" h="536575">
                <a:moveTo>
                  <a:pt x="5302504" y="0"/>
                </a:moveTo>
                <a:lnTo>
                  <a:pt x="89407" y="0"/>
                </a:lnTo>
                <a:lnTo>
                  <a:pt x="54596" y="7022"/>
                </a:lnTo>
                <a:lnTo>
                  <a:pt x="26177" y="26177"/>
                </a:lnTo>
                <a:lnTo>
                  <a:pt x="7022" y="54596"/>
                </a:lnTo>
                <a:lnTo>
                  <a:pt x="0" y="89407"/>
                </a:lnTo>
                <a:lnTo>
                  <a:pt x="0" y="447039"/>
                </a:lnTo>
                <a:lnTo>
                  <a:pt x="7022" y="481851"/>
                </a:lnTo>
                <a:lnTo>
                  <a:pt x="26177" y="510270"/>
                </a:lnTo>
                <a:lnTo>
                  <a:pt x="54596" y="529425"/>
                </a:lnTo>
                <a:lnTo>
                  <a:pt x="89407" y="536447"/>
                </a:lnTo>
                <a:lnTo>
                  <a:pt x="5302504" y="536447"/>
                </a:lnTo>
                <a:lnTo>
                  <a:pt x="5337315" y="529425"/>
                </a:lnTo>
                <a:lnTo>
                  <a:pt x="5365734" y="510270"/>
                </a:lnTo>
                <a:lnTo>
                  <a:pt x="5384889" y="481851"/>
                </a:lnTo>
                <a:lnTo>
                  <a:pt x="5391911" y="447039"/>
                </a:lnTo>
                <a:lnTo>
                  <a:pt x="5391911" y="89407"/>
                </a:lnTo>
                <a:lnTo>
                  <a:pt x="5384889" y="54596"/>
                </a:lnTo>
                <a:lnTo>
                  <a:pt x="5365734" y="26177"/>
                </a:lnTo>
                <a:lnTo>
                  <a:pt x="5337315" y="7022"/>
                </a:lnTo>
                <a:lnTo>
                  <a:pt x="5302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3543300" cy="6858000"/>
          </a:xfrm>
          <a:custGeom>
            <a:avLst/>
            <a:gdLst/>
            <a:ahLst/>
            <a:cxnLst/>
            <a:rect l="l" t="t" r="r" b="b"/>
            <a:pathLst>
              <a:path w="3543300" h="6858000">
                <a:moveTo>
                  <a:pt x="0" y="6858000"/>
                </a:moveTo>
                <a:lnTo>
                  <a:pt x="3543300" y="6858000"/>
                </a:lnTo>
                <a:lnTo>
                  <a:pt x="35433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0654" y="4044772"/>
            <a:ext cx="26206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0" dirty="0">
                <a:solidFill>
                  <a:srgbClr val="C00000"/>
                </a:solidFill>
                <a:latin typeface="Franklin Gothic Medium Cond"/>
                <a:cs typeface="Franklin Gothic Medium Cond"/>
              </a:rPr>
              <a:t>TUGAS</a:t>
            </a:r>
            <a:r>
              <a:rPr sz="3200" spc="-60" dirty="0">
                <a:solidFill>
                  <a:srgbClr val="C00000"/>
                </a:solidFill>
                <a:latin typeface="Franklin Gothic Medium Cond"/>
                <a:cs typeface="Franklin Gothic Medium Cond"/>
              </a:rPr>
              <a:t> </a:t>
            </a:r>
            <a:r>
              <a:rPr sz="3200" spc="-35" dirty="0">
                <a:solidFill>
                  <a:srgbClr val="C00000"/>
                </a:solidFill>
                <a:latin typeface="Franklin Gothic Medium Cond"/>
                <a:cs typeface="Franklin Gothic Medium Cond"/>
              </a:rPr>
              <a:t>WALIDATA</a:t>
            </a:r>
            <a:endParaRPr sz="3200">
              <a:latin typeface="Franklin Gothic Medium Cond"/>
              <a:cs typeface="Franklin Gothic Medium C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33144" y="3525011"/>
            <a:ext cx="477520" cy="411480"/>
          </a:xfrm>
          <a:custGeom>
            <a:avLst/>
            <a:gdLst/>
            <a:ahLst/>
            <a:cxnLst/>
            <a:rect l="l" t="t" r="r" b="b"/>
            <a:pathLst>
              <a:path w="477519" h="411479">
                <a:moveTo>
                  <a:pt x="477012" y="0"/>
                </a:moveTo>
                <a:lnTo>
                  <a:pt x="0" y="0"/>
                </a:lnTo>
                <a:lnTo>
                  <a:pt x="238506" y="411480"/>
                </a:lnTo>
                <a:lnTo>
                  <a:pt x="477012" y="0"/>
                </a:lnTo>
                <a:close/>
              </a:path>
            </a:pathLst>
          </a:custGeom>
          <a:solidFill>
            <a:srgbClr val="1D6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9431" y="1665732"/>
            <a:ext cx="1965960" cy="1965960"/>
          </a:xfrm>
          <a:custGeom>
            <a:avLst/>
            <a:gdLst/>
            <a:ahLst/>
            <a:cxnLst/>
            <a:rect l="l" t="t" r="r" b="b"/>
            <a:pathLst>
              <a:path w="1965960" h="1965960">
                <a:moveTo>
                  <a:pt x="0" y="1965960"/>
                </a:moveTo>
                <a:lnTo>
                  <a:pt x="1965960" y="1965960"/>
                </a:lnTo>
                <a:lnTo>
                  <a:pt x="1965960" y="0"/>
                </a:lnTo>
                <a:lnTo>
                  <a:pt x="0" y="0"/>
                </a:lnTo>
                <a:lnTo>
                  <a:pt x="0" y="1965960"/>
                </a:lnTo>
                <a:close/>
              </a:path>
            </a:pathLst>
          </a:custGeom>
          <a:solidFill>
            <a:srgbClr val="1D6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3460" y="1863851"/>
            <a:ext cx="1516380" cy="1516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98034" y="1005357"/>
            <a:ext cx="7297420" cy="200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mengumpulkan,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memeriksa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kesesuaian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Data, dan mengelola Data yang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disampaikan 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oleh Produsen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sesuai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dengan prinsip Satu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600" i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Indonesia;</a:t>
            </a:r>
            <a:endParaRPr sz="1600">
              <a:latin typeface="Calibri"/>
              <a:cs typeface="Calibri"/>
            </a:endParaRPr>
          </a:p>
          <a:p>
            <a:pPr marL="12700" marR="5715">
              <a:lnSpc>
                <a:spcPct val="150100"/>
              </a:lnSpc>
              <a:spcBef>
                <a:spcPts val="595"/>
              </a:spcBef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menyebarluaskan Data, Metadata,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Kode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Referensi, dan Data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Induk di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Portal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Satu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Data  Indonesia;</a:t>
            </a:r>
            <a:r>
              <a:rPr sz="16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membantu Pembina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dalam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membina Produsen</a:t>
            </a:r>
            <a:r>
              <a:rPr sz="1600" i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Data.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5311" y="4422800"/>
            <a:ext cx="71589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memeriksa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kesesuaian Data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yang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disampaikan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oleh Produsen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tingkat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daerah  sesuai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dengan prinsip Satu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600" i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Indonesia;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55311" y="5353050"/>
            <a:ext cx="7158355" cy="1076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menyebarluaskan Data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dan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Metadata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portal Satu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Indonesia;</a:t>
            </a:r>
            <a:r>
              <a:rPr sz="1600" i="1" spc="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  <a:spcBef>
                <a:spcPts val="600"/>
              </a:spcBef>
            </a:pP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membantu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Pembina Data tingkat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daerah dalam membina Produsen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tingkat 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daerah.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32859" y="3392423"/>
            <a:ext cx="5496560" cy="0"/>
          </a:xfrm>
          <a:custGeom>
            <a:avLst/>
            <a:gdLst/>
            <a:ahLst/>
            <a:cxnLst/>
            <a:rect l="l" t="t" r="r" b="b"/>
            <a:pathLst>
              <a:path w="5496559">
                <a:moveTo>
                  <a:pt x="0" y="0"/>
                </a:moveTo>
                <a:lnTo>
                  <a:pt x="5496179" y="0"/>
                </a:lnTo>
              </a:path>
            </a:pathLst>
          </a:custGeom>
          <a:ln w="6096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78523" y="3465576"/>
            <a:ext cx="5496560" cy="0"/>
          </a:xfrm>
          <a:custGeom>
            <a:avLst/>
            <a:gdLst/>
            <a:ahLst/>
            <a:cxnLst/>
            <a:rect l="l" t="t" r="r" b="b"/>
            <a:pathLst>
              <a:path w="5496559">
                <a:moveTo>
                  <a:pt x="0" y="0"/>
                </a:moveTo>
                <a:lnTo>
                  <a:pt x="5496179" y="0"/>
                </a:lnTo>
              </a:path>
            </a:pathLst>
          </a:custGeom>
          <a:ln w="6096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11702" y="259841"/>
            <a:ext cx="807720" cy="807720"/>
          </a:xfrm>
          <a:custGeom>
            <a:avLst/>
            <a:gdLst/>
            <a:ahLst/>
            <a:cxnLst/>
            <a:rect l="l" t="t" r="r" b="b"/>
            <a:pathLst>
              <a:path w="807720" h="807719">
                <a:moveTo>
                  <a:pt x="403860" y="0"/>
                </a:moveTo>
                <a:lnTo>
                  <a:pt x="356767" y="2717"/>
                </a:lnTo>
                <a:lnTo>
                  <a:pt x="311269" y="10668"/>
                </a:lnTo>
                <a:lnTo>
                  <a:pt x="267668" y="23548"/>
                </a:lnTo>
                <a:lnTo>
                  <a:pt x="226267" y="41054"/>
                </a:lnTo>
                <a:lnTo>
                  <a:pt x="187370" y="62884"/>
                </a:lnTo>
                <a:lnTo>
                  <a:pt x="151280" y="88734"/>
                </a:lnTo>
                <a:lnTo>
                  <a:pt x="118300" y="118300"/>
                </a:lnTo>
                <a:lnTo>
                  <a:pt x="88734" y="151280"/>
                </a:lnTo>
                <a:lnTo>
                  <a:pt x="62884" y="187370"/>
                </a:lnTo>
                <a:lnTo>
                  <a:pt x="41054" y="226267"/>
                </a:lnTo>
                <a:lnTo>
                  <a:pt x="23548" y="267668"/>
                </a:lnTo>
                <a:lnTo>
                  <a:pt x="10667" y="311269"/>
                </a:lnTo>
                <a:lnTo>
                  <a:pt x="2717" y="356767"/>
                </a:lnTo>
                <a:lnTo>
                  <a:pt x="0" y="403859"/>
                </a:lnTo>
                <a:lnTo>
                  <a:pt x="2717" y="450952"/>
                </a:lnTo>
                <a:lnTo>
                  <a:pt x="10668" y="496450"/>
                </a:lnTo>
                <a:lnTo>
                  <a:pt x="23548" y="540051"/>
                </a:lnTo>
                <a:lnTo>
                  <a:pt x="41054" y="581452"/>
                </a:lnTo>
                <a:lnTo>
                  <a:pt x="62884" y="620349"/>
                </a:lnTo>
                <a:lnTo>
                  <a:pt x="88734" y="656439"/>
                </a:lnTo>
                <a:lnTo>
                  <a:pt x="118300" y="689419"/>
                </a:lnTo>
                <a:lnTo>
                  <a:pt x="151280" y="718985"/>
                </a:lnTo>
                <a:lnTo>
                  <a:pt x="187370" y="744835"/>
                </a:lnTo>
                <a:lnTo>
                  <a:pt x="226267" y="766665"/>
                </a:lnTo>
                <a:lnTo>
                  <a:pt x="267668" y="784171"/>
                </a:lnTo>
                <a:lnTo>
                  <a:pt x="311269" y="797051"/>
                </a:lnTo>
                <a:lnTo>
                  <a:pt x="356767" y="805002"/>
                </a:lnTo>
                <a:lnTo>
                  <a:pt x="403860" y="807719"/>
                </a:lnTo>
                <a:lnTo>
                  <a:pt x="450952" y="805002"/>
                </a:lnTo>
                <a:lnTo>
                  <a:pt x="496450" y="797051"/>
                </a:lnTo>
                <a:lnTo>
                  <a:pt x="540051" y="784171"/>
                </a:lnTo>
                <a:lnTo>
                  <a:pt x="581452" y="766665"/>
                </a:lnTo>
                <a:lnTo>
                  <a:pt x="620349" y="744835"/>
                </a:lnTo>
                <a:lnTo>
                  <a:pt x="656439" y="718985"/>
                </a:lnTo>
                <a:lnTo>
                  <a:pt x="689419" y="689419"/>
                </a:lnTo>
                <a:lnTo>
                  <a:pt x="718985" y="656439"/>
                </a:lnTo>
                <a:lnTo>
                  <a:pt x="744835" y="620349"/>
                </a:lnTo>
                <a:lnTo>
                  <a:pt x="766665" y="581452"/>
                </a:lnTo>
                <a:lnTo>
                  <a:pt x="784171" y="540051"/>
                </a:lnTo>
                <a:lnTo>
                  <a:pt x="797051" y="496450"/>
                </a:lnTo>
                <a:lnTo>
                  <a:pt x="805002" y="450952"/>
                </a:lnTo>
                <a:lnTo>
                  <a:pt x="807720" y="403859"/>
                </a:lnTo>
                <a:lnTo>
                  <a:pt x="805002" y="356767"/>
                </a:lnTo>
                <a:lnTo>
                  <a:pt x="797051" y="311269"/>
                </a:lnTo>
                <a:lnTo>
                  <a:pt x="784171" y="267668"/>
                </a:lnTo>
                <a:lnTo>
                  <a:pt x="766665" y="226267"/>
                </a:lnTo>
                <a:lnTo>
                  <a:pt x="744835" y="187370"/>
                </a:lnTo>
                <a:lnTo>
                  <a:pt x="718985" y="151280"/>
                </a:lnTo>
                <a:lnTo>
                  <a:pt x="689419" y="118300"/>
                </a:lnTo>
                <a:lnTo>
                  <a:pt x="656439" y="88734"/>
                </a:lnTo>
                <a:lnTo>
                  <a:pt x="620349" y="62884"/>
                </a:lnTo>
                <a:lnTo>
                  <a:pt x="581452" y="41054"/>
                </a:lnTo>
                <a:lnTo>
                  <a:pt x="540051" y="23548"/>
                </a:lnTo>
                <a:lnTo>
                  <a:pt x="496450" y="10668"/>
                </a:lnTo>
                <a:lnTo>
                  <a:pt x="450952" y="2717"/>
                </a:lnTo>
                <a:lnTo>
                  <a:pt x="4038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11702" y="259841"/>
            <a:ext cx="807720" cy="807720"/>
          </a:xfrm>
          <a:custGeom>
            <a:avLst/>
            <a:gdLst/>
            <a:ahLst/>
            <a:cxnLst/>
            <a:rect l="l" t="t" r="r" b="b"/>
            <a:pathLst>
              <a:path w="807720" h="807719">
                <a:moveTo>
                  <a:pt x="0" y="403859"/>
                </a:moveTo>
                <a:lnTo>
                  <a:pt x="2717" y="356767"/>
                </a:lnTo>
                <a:lnTo>
                  <a:pt x="10667" y="311269"/>
                </a:lnTo>
                <a:lnTo>
                  <a:pt x="23548" y="267668"/>
                </a:lnTo>
                <a:lnTo>
                  <a:pt x="41054" y="226267"/>
                </a:lnTo>
                <a:lnTo>
                  <a:pt x="62884" y="187370"/>
                </a:lnTo>
                <a:lnTo>
                  <a:pt x="88734" y="151280"/>
                </a:lnTo>
                <a:lnTo>
                  <a:pt x="118300" y="118300"/>
                </a:lnTo>
                <a:lnTo>
                  <a:pt x="151280" y="88734"/>
                </a:lnTo>
                <a:lnTo>
                  <a:pt x="187370" y="62884"/>
                </a:lnTo>
                <a:lnTo>
                  <a:pt x="226267" y="41054"/>
                </a:lnTo>
                <a:lnTo>
                  <a:pt x="267668" y="23548"/>
                </a:lnTo>
                <a:lnTo>
                  <a:pt x="311269" y="10668"/>
                </a:lnTo>
                <a:lnTo>
                  <a:pt x="356767" y="2717"/>
                </a:lnTo>
                <a:lnTo>
                  <a:pt x="403860" y="0"/>
                </a:lnTo>
                <a:lnTo>
                  <a:pt x="450952" y="2717"/>
                </a:lnTo>
                <a:lnTo>
                  <a:pt x="496450" y="10668"/>
                </a:lnTo>
                <a:lnTo>
                  <a:pt x="540051" y="23548"/>
                </a:lnTo>
                <a:lnTo>
                  <a:pt x="581452" y="41054"/>
                </a:lnTo>
                <a:lnTo>
                  <a:pt x="620349" y="62884"/>
                </a:lnTo>
                <a:lnTo>
                  <a:pt x="656439" y="88734"/>
                </a:lnTo>
                <a:lnTo>
                  <a:pt x="689419" y="118300"/>
                </a:lnTo>
                <a:lnTo>
                  <a:pt x="718985" y="151280"/>
                </a:lnTo>
                <a:lnTo>
                  <a:pt x="744835" y="187370"/>
                </a:lnTo>
                <a:lnTo>
                  <a:pt x="766665" y="226267"/>
                </a:lnTo>
                <a:lnTo>
                  <a:pt x="784171" y="267668"/>
                </a:lnTo>
                <a:lnTo>
                  <a:pt x="797051" y="311269"/>
                </a:lnTo>
                <a:lnTo>
                  <a:pt x="805002" y="356767"/>
                </a:lnTo>
                <a:lnTo>
                  <a:pt x="807720" y="403859"/>
                </a:lnTo>
                <a:lnTo>
                  <a:pt x="805002" y="450952"/>
                </a:lnTo>
                <a:lnTo>
                  <a:pt x="797052" y="496450"/>
                </a:lnTo>
                <a:lnTo>
                  <a:pt x="784171" y="540051"/>
                </a:lnTo>
                <a:lnTo>
                  <a:pt x="766665" y="581452"/>
                </a:lnTo>
                <a:lnTo>
                  <a:pt x="744835" y="620349"/>
                </a:lnTo>
                <a:lnTo>
                  <a:pt x="718985" y="656439"/>
                </a:lnTo>
                <a:lnTo>
                  <a:pt x="689419" y="689419"/>
                </a:lnTo>
                <a:lnTo>
                  <a:pt x="656439" y="718985"/>
                </a:lnTo>
                <a:lnTo>
                  <a:pt x="620349" y="744835"/>
                </a:lnTo>
                <a:lnTo>
                  <a:pt x="581452" y="766665"/>
                </a:lnTo>
                <a:lnTo>
                  <a:pt x="540051" y="784171"/>
                </a:lnTo>
                <a:lnTo>
                  <a:pt x="496450" y="797051"/>
                </a:lnTo>
                <a:lnTo>
                  <a:pt x="450952" y="805002"/>
                </a:lnTo>
                <a:lnTo>
                  <a:pt x="403860" y="807719"/>
                </a:lnTo>
                <a:lnTo>
                  <a:pt x="356767" y="805002"/>
                </a:lnTo>
                <a:lnTo>
                  <a:pt x="311269" y="797051"/>
                </a:lnTo>
                <a:lnTo>
                  <a:pt x="267668" y="784171"/>
                </a:lnTo>
                <a:lnTo>
                  <a:pt x="226267" y="766665"/>
                </a:lnTo>
                <a:lnTo>
                  <a:pt x="187370" y="744835"/>
                </a:lnTo>
                <a:lnTo>
                  <a:pt x="151280" y="718985"/>
                </a:lnTo>
                <a:lnTo>
                  <a:pt x="118300" y="689419"/>
                </a:lnTo>
                <a:lnTo>
                  <a:pt x="88734" y="656439"/>
                </a:lnTo>
                <a:lnTo>
                  <a:pt x="62884" y="620349"/>
                </a:lnTo>
                <a:lnTo>
                  <a:pt x="41054" y="581452"/>
                </a:lnTo>
                <a:lnTo>
                  <a:pt x="23548" y="540051"/>
                </a:lnTo>
                <a:lnTo>
                  <a:pt x="10668" y="496450"/>
                </a:lnTo>
                <a:lnTo>
                  <a:pt x="2717" y="450952"/>
                </a:lnTo>
                <a:lnTo>
                  <a:pt x="0" y="403859"/>
                </a:lnTo>
                <a:close/>
              </a:path>
            </a:pathLst>
          </a:custGeom>
          <a:ln w="38100">
            <a:solidFill>
              <a:srgbClr val="1D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655311" y="513715"/>
            <a:ext cx="4608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0" dirty="0">
                <a:solidFill>
                  <a:srgbClr val="1D6FB7"/>
                </a:solidFill>
                <a:latin typeface="Calibri"/>
                <a:cs typeface="Calibri"/>
              </a:rPr>
              <a:t>WALIDATA </a:t>
            </a:r>
            <a:r>
              <a:rPr sz="1800" b="1" i="1" spc="-25" dirty="0">
                <a:solidFill>
                  <a:srgbClr val="C00000"/>
                </a:solidFill>
                <a:latin typeface="Calibri"/>
                <a:cs typeface="Calibri"/>
              </a:rPr>
              <a:t>TINGKAT </a:t>
            </a:r>
            <a:r>
              <a:rPr sz="1800" b="1" i="1" spc="-35" dirty="0">
                <a:solidFill>
                  <a:srgbClr val="C00000"/>
                </a:solidFill>
                <a:latin typeface="Calibri"/>
                <a:cs typeface="Calibri"/>
              </a:rPr>
              <a:t>PUSAT </a:t>
            </a:r>
            <a:r>
              <a:rPr sz="1800" b="1" i="1" spc="-20" dirty="0">
                <a:solidFill>
                  <a:srgbClr val="1D6FB7"/>
                </a:solidFill>
                <a:latin typeface="Calibri"/>
                <a:cs typeface="Calibri"/>
              </a:rPr>
              <a:t>MEMPUNYAI</a:t>
            </a:r>
            <a:r>
              <a:rPr sz="1800" b="1" i="1" spc="80" dirty="0">
                <a:solidFill>
                  <a:srgbClr val="1D6FB7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1D6FB7"/>
                </a:solidFill>
                <a:latin typeface="Calibri"/>
                <a:cs typeface="Calibri"/>
              </a:rPr>
              <a:t>TUGAS: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43300" y="662940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167512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85615" y="333756"/>
            <a:ext cx="658367" cy="658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00144" y="3762755"/>
            <a:ext cx="5392420" cy="536575"/>
          </a:xfrm>
          <a:custGeom>
            <a:avLst/>
            <a:gdLst/>
            <a:ahLst/>
            <a:cxnLst/>
            <a:rect l="l" t="t" r="r" b="b"/>
            <a:pathLst>
              <a:path w="5392420" h="536575">
                <a:moveTo>
                  <a:pt x="5302504" y="0"/>
                </a:moveTo>
                <a:lnTo>
                  <a:pt x="89407" y="0"/>
                </a:lnTo>
                <a:lnTo>
                  <a:pt x="54596" y="7022"/>
                </a:lnTo>
                <a:lnTo>
                  <a:pt x="26177" y="26177"/>
                </a:lnTo>
                <a:lnTo>
                  <a:pt x="7022" y="54596"/>
                </a:lnTo>
                <a:lnTo>
                  <a:pt x="0" y="89408"/>
                </a:lnTo>
                <a:lnTo>
                  <a:pt x="0" y="447040"/>
                </a:lnTo>
                <a:lnTo>
                  <a:pt x="7022" y="481851"/>
                </a:lnTo>
                <a:lnTo>
                  <a:pt x="26177" y="510270"/>
                </a:lnTo>
                <a:lnTo>
                  <a:pt x="54596" y="529425"/>
                </a:lnTo>
                <a:lnTo>
                  <a:pt x="89407" y="536448"/>
                </a:lnTo>
                <a:lnTo>
                  <a:pt x="5302504" y="536448"/>
                </a:lnTo>
                <a:lnTo>
                  <a:pt x="5337315" y="529425"/>
                </a:lnTo>
                <a:lnTo>
                  <a:pt x="5365734" y="510270"/>
                </a:lnTo>
                <a:lnTo>
                  <a:pt x="5384889" y="481851"/>
                </a:lnTo>
                <a:lnTo>
                  <a:pt x="5391911" y="447040"/>
                </a:lnTo>
                <a:lnTo>
                  <a:pt x="5391911" y="89408"/>
                </a:lnTo>
                <a:lnTo>
                  <a:pt x="5384889" y="54596"/>
                </a:lnTo>
                <a:lnTo>
                  <a:pt x="5365734" y="26177"/>
                </a:lnTo>
                <a:lnTo>
                  <a:pt x="5337315" y="7022"/>
                </a:lnTo>
                <a:lnTo>
                  <a:pt x="5302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11702" y="3615690"/>
            <a:ext cx="807720" cy="807720"/>
          </a:xfrm>
          <a:custGeom>
            <a:avLst/>
            <a:gdLst/>
            <a:ahLst/>
            <a:cxnLst/>
            <a:rect l="l" t="t" r="r" b="b"/>
            <a:pathLst>
              <a:path w="807720" h="807720">
                <a:moveTo>
                  <a:pt x="403860" y="0"/>
                </a:moveTo>
                <a:lnTo>
                  <a:pt x="356767" y="2717"/>
                </a:lnTo>
                <a:lnTo>
                  <a:pt x="311269" y="10668"/>
                </a:lnTo>
                <a:lnTo>
                  <a:pt x="267668" y="23548"/>
                </a:lnTo>
                <a:lnTo>
                  <a:pt x="226267" y="41054"/>
                </a:lnTo>
                <a:lnTo>
                  <a:pt x="187370" y="62884"/>
                </a:lnTo>
                <a:lnTo>
                  <a:pt x="151280" y="88734"/>
                </a:lnTo>
                <a:lnTo>
                  <a:pt x="118300" y="118300"/>
                </a:lnTo>
                <a:lnTo>
                  <a:pt x="88734" y="151280"/>
                </a:lnTo>
                <a:lnTo>
                  <a:pt x="62884" y="187370"/>
                </a:lnTo>
                <a:lnTo>
                  <a:pt x="41054" y="226267"/>
                </a:lnTo>
                <a:lnTo>
                  <a:pt x="23548" y="267668"/>
                </a:lnTo>
                <a:lnTo>
                  <a:pt x="10667" y="311269"/>
                </a:lnTo>
                <a:lnTo>
                  <a:pt x="2717" y="356767"/>
                </a:lnTo>
                <a:lnTo>
                  <a:pt x="0" y="403860"/>
                </a:lnTo>
                <a:lnTo>
                  <a:pt x="2717" y="450952"/>
                </a:lnTo>
                <a:lnTo>
                  <a:pt x="10668" y="496450"/>
                </a:lnTo>
                <a:lnTo>
                  <a:pt x="23548" y="540051"/>
                </a:lnTo>
                <a:lnTo>
                  <a:pt x="41054" y="581452"/>
                </a:lnTo>
                <a:lnTo>
                  <a:pt x="62884" y="620349"/>
                </a:lnTo>
                <a:lnTo>
                  <a:pt x="88734" y="656439"/>
                </a:lnTo>
                <a:lnTo>
                  <a:pt x="118300" y="689419"/>
                </a:lnTo>
                <a:lnTo>
                  <a:pt x="151280" y="718985"/>
                </a:lnTo>
                <a:lnTo>
                  <a:pt x="187370" y="744835"/>
                </a:lnTo>
                <a:lnTo>
                  <a:pt x="226267" y="766665"/>
                </a:lnTo>
                <a:lnTo>
                  <a:pt x="267668" y="784171"/>
                </a:lnTo>
                <a:lnTo>
                  <a:pt x="311269" y="797052"/>
                </a:lnTo>
                <a:lnTo>
                  <a:pt x="356767" y="805002"/>
                </a:lnTo>
                <a:lnTo>
                  <a:pt x="403860" y="807720"/>
                </a:lnTo>
                <a:lnTo>
                  <a:pt x="450952" y="805002"/>
                </a:lnTo>
                <a:lnTo>
                  <a:pt x="496450" y="797052"/>
                </a:lnTo>
                <a:lnTo>
                  <a:pt x="540051" y="784171"/>
                </a:lnTo>
                <a:lnTo>
                  <a:pt x="581452" y="766665"/>
                </a:lnTo>
                <a:lnTo>
                  <a:pt x="620349" y="744835"/>
                </a:lnTo>
                <a:lnTo>
                  <a:pt x="656439" y="718985"/>
                </a:lnTo>
                <a:lnTo>
                  <a:pt x="689419" y="689419"/>
                </a:lnTo>
                <a:lnTo>
                  <a:pt x="718985" y="656439"/>
                </a:lnTo>
                <a:lnTo>
                  <a:pt x="744835" y="620349"/>
                </a:lnTo>
                <a:lnTo>
                  <a:pt x="766665" y="581452"/>
                </a:lnTo>
                <a:lnTo>
                  <a:pt x="784171" y="540051"/>
                </a:lnTo>
                <a:lnTo>
                  <a:pt x="797052" y="496450"/>
                </a:lnTo>
                <a:lnTo>
                  <a:pt x="805002" y="450952"/>
                </a:lnTo>
                <a:lnTo>
                  <a:pt x="807720" y="403860"/>
                </a:lnTo>
                <a:lnTo>
                  <a:pt x="805002" y="356767"/>
                </a:lnTo>
                <a:lnTo>
                  <a:pt x="797051" y="311269"/>
                </a:lnTo>
                <a:lnTo>
                  <a:pt x="784171" y="267668"/>
                </a:lnTo>
                <a:lnTo>
                  <a:pt x="766665" y="226267"/>
                </a:lnTo>
                <a:lnTo>
                  <a:pt x="744835" y="187370"/>
                </a:lnTo>
                <a:lnTo>
                  <a:pt x="718985" y="151280"/>
                </a:lnTo>
                <a:lnTo>
                  <a:pt x="689419" y="118300"/>
                </a:lnTo>
                <a:lnTo>
                  <a:pt x="656439" y="88734"/>
                </a:lnTo>
                <a:lnTo>
                  <a:pt x="620349" y="62884"/>
                </a:lnTo>
                <a:lnTo>
                  <a:pt x="581452" y="41054"/>
                </a:lnTo>
                <a:lnTo>
                  <a:pt x="540051" y="23548"/>
                </a:lnTo>
                <a:lnTo>
                  <a:pt x="496450" y="10668"/>
                </a:lnTo>
                <a:lnTo>
                  <a:pt x="450952" y="2717"/>
                </a:lnTo>
                <a:lnTo>
                  <a:pt x="4038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11702" y="3615690"/>
            <a:ext cx="807720" cy="807720"/>
          </a:xfrm>
          <a:custGeom>
            <a:avLst/>
            <a:gdLst/>
            <a:ahLst/>
            <a:cxnLst/>
            <a:rect l="l" t="t" r="r" b="b"/>
            <a:pathLst>
              <a:path w="807720" h="807720">
                <a:moveTo>
                  <a:pt x="0" y="403860"/>
                </a:moveTo>
                <a:lnTo>
                  <a:pt x="2717" y="356767"/>
                </a:lnTo>
                <a:lnTo>
                  <a:pt x="10667" y="311269"/>
                </a:lnTo>
                <a:lnTo>
                  <a:pt x="23548" y="267668"/>
                </a:lnTo>
                <a:lnTo>
                  <a:pt x="41054" y="226267"/>
                </a:lnTo>
                <a:lnTo>
                  <a:pt x="62884" y="187370"/>
                </a:lnTo>
                <a:lnTo>
                  <a:pt x="88734" y="151280"/>
                </a:lnTo>
                <a:lnTo>
                  <a:pt x="118300" y="118300"/>
                </a:lnTo>
                <a:lnTo>
                  <a:pt x="151280" y="88734"/>
                </a:lnTo>
                <a:lnTo>
                  <a:pt x="187370" y="62884"/>
                </a:lnTo>
                <a:lnTo>
                  <a:pt x="226267" y="41054"/>
                </a:lnTo>
                <a:lnTo>
                  <a:pt x="267668" y="23548"/>
                </a:lnTo>
                <a:lnTo>
                  <a:pt x="311269" y="10668"/>
                </a:lnTo>
                <a:lnTo>
                  <a:pt x="356767" y="2717"/>
                </a:lnTo>
                <a:lnTo>
                  <a:pt x="403860" y="0"/>
                </a:lnTo>
                <a:lnTo>
                  <a:pt x="450952" y="2717"/>
                </a:lnTo>
                <a:lnTo>
                  <a:pt x="496450" y="10668"/>
                </a:lnTo>
                <a:lnTo>
                  <a:pt x="540051" y="23548"/>
                </a:lnTo>
                <a:lnTo>
                  <a:pt x="581452" y="41054"/>
                </a:lnTo>
                <a:lnTo>
                  <a:pt x="620349" y="62884"/>
                </a:lnTo>
                <a:lnTo>
                  <a:pt x="656439" y="88734"/>
                </a:lnTo>
                <a:lnTo>
                  <a:pt x="689419" y="118300"/>
                </a:lnTo>
                <a:lnTo>
                  <a:pt x="718985" y="151280"/>
                </a:lnTo>
                <a:lnTo>
                  <a:pt x="744835" y="187370"/>
                </a:lnTo>
                <a:lnTo>
                  <a:pt x="766665" y="226267"/>
                </a:lnTo>
                <a:lnTo>
                  <a:pt x="784171" y="267668"/>
                </a:lnTo>
                <a:lnTo>
                  <a:pt x="797051" y="311269"/>
                </a:lnTo>
                <a:lnTo>
                  <a:pt x="805002" y="356767"/>
                </a:lnTo>
                <a:lnTo>
                  <a:pt x="807720" y="403860"/>
                </a:lnTo>
                <a:lnTo>
                  <a:pt x="805002" y="450952"/>
                </a:lnTo>
                <a:lnTo>
                  <a:pt x="797052" y="496450"/>
                </a:lnTo>
                <a:lnTo>
                  <a:pt x="784171" y="540051"/>
                </a:lnTo>
                <a:lnTo>
                  <a:pt x="766665" y="581452"/>
                </a:lnTo>
                <a:lnTo>
                  <a:pt x="744835" y="620349"/>
                </a:lnTo>
                <a:lnTo>
                  <a:pt x="718985" y="656439"/>
                </a:lnTo>
                <a:lnTo>
                  <a:pt x="689419" y="689419"/>
                </a:lnTo>
                <a:lnTo>
                  <a:pt x="656439" y="718985"/>
                </a:lnTo>
                <a:lnTo>
                  <a:pt x="620349" y="744835"/>
                </a:lnTo>
                <a:lnTo>
                  <a:pt x="581452" y="766665"/>
                </a:lnTo>
                <a:lnTo>
                  <a:pt x="540051" y="784171"/>
                </a:lnTo>
                <a:lnTo>
                  <a:pt x="496450" y="797052"/>
                </a:lnTo>
                <a:lnTo>
                  <a:pt x="450952" y="805002"/>
                </a:lnTo>
                <a:lnTo>
                  <a:pt x="403860" y="807720"/>
                </a:lnTo>
                <a:lnTo>
                  <a:pt x="356767" y="805002"/>
                </a:lnTo>
                <a:lnTo>
                  <a:pt x="311269" y="797052"/>
                </a:lnTo>
                <a:lnTo>
                  <a:pt x="267668" y="784171"/>
                </a:lnTo>
                <a:lnTo>
                  <a:pt x="226267" y="766665"/>
                </a:lnTo>
                <a:lnTo>
                  <a:pt x="187370" y="744835"/>
                </a:lnTo>
                <a:lnTo>
                  <a:pt x="151280" y="718985"/>
                </a:lnTo>
                <a:lnTo>
                  <a:pt x="118300" y="689419"/>
                </a:lnTo>
                <a:lnTo>
                  <a:pt x="88734" y="656439"/>
                </a:lnTo>
                <a:lnTo>
                  <a:pt x="62884" y="620349"/>
                </a:lnTo>
                <a:lnTo>
                  <a:pt x="41054" y="581452"/>
                </a:lnTo>
                <a:lnTo>
                  <a:pt x="23548" y="540051"/>
                </a:lnTo>
                <a:lnTo>
                  <a:pt x="10668" y="496450"/>
                </a:lnTo>
                <a:lnTo>
                  <a:pt x="2717" y="450952"/>
                </a:lnTo>
                <a:lnTo>
                  <a:pt x="0" y="403860"/>
                </a:lnTo>
                <a:close/>
              </a:path>
            </a:pathLst>
          </a:custGeom>
          <a:ln w="38100">
            <a:solidFill>
              <a:srgbClr val="1D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655311" y="3870452"/>
            <a:ext cx="4801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0" dirty="0">
                <a:solidFill>
                  <a:srgbClr val="1D6FB7"/>
                </a:solidFill>
                <a:latin typeface="Calibri"/>
                <a:cs typeface="Calibri"/>
              </a:rPr>
              <a:t>WALIDATA </a:t>
            </a:r>
            <a:r>
              <a:rPr sz="1800" b="1" i="1" spc="-25" dirty="0">
                <a:solidFill>
                  <a:srgbClr val="C00000"/>
                </a:solidFill>
                <a:latin typeface="Calibri"/>
                <a:cs typeface="Calibri"/>
              </a:rPr>
              <a:t>TINGKAT </a:t>
            </a:r>
            <a:r>
              <a:rPr sz="1800" b="1" i="1" spc="-10" dirty="0">
                <a:solidFill>
                  <a:srgbClr val="C00000"/>
                </a:solidFill>
                <a:latin typeface="Calibri"/>
                <a:cs typeface="Calibri"/>
              </a:rPr>
              <a:t>DAERAH </a:t>
            </a:r>
            <a:r>
              <a:rPr sz="1800" b="1" i="1" spc="-20" dirty="0">
                <a:solidFill>
                  <a:srgbClr val="1D6FB7"/>
                </a:solidFill>
                <a:latin typeface="Calibri"/>
                <a:cs typeface="Calibri"/>
              </a:rPr>
              <a:t>MEMPUNYAI</a:t>
            </a:r>
            <a:r>
              <a:rPr sz="1800" b="1" i="1" spc="75" dirty="0">
                <a:solidFill>
                  <a:srgbClr val="1D6FB7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1D6FB7"/>
                </a:solidFill>
                <a:latin typeface="Calibri"/>
                <a:cs typeface="Calibri"/>
              </a:rPr>
              <a:t>TUGAS: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43300" y="4018788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167512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37303" y="1283969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716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37303" y="209016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716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37303" y="2916173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716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14800" y="1066800"/>
            <a:ext cx="222885" cy="1849120"/>
          </a:xfrm>
          <a:custGeom>
            <a:avLst/>
            <a:gdLst/>
            <a:ahLst/>
            <a:cxnLst/>
            <a:rect l="l" t="t" r="r" b="b"/>
            <a:pathLst>
              <a:path w="222885" h="1849120">
                <a:moveTo>
                  <a:pt x="0" y="0"/>
                </a:moveTo>
                <a:lnTo>
                  <a:pt x="0" y="1848865"/>
                </a:lnTo>
                <a:lnTo>
                  <a:pt x="222376" y="1848865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14800" y="1283208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376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14800" y="2090927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376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37303" y="4717541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716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37303" y="5528309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71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37303" y="5938265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71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14800" y="4718303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376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14800" y="5527547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376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60291" y="3770376"/>
            <a:ext cx="509015" cy="510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1061</Words>
  <Application>Microsoft Office PowerPoint</Application>
  <PresentationFormat>Widescreen</PresentationFormat>
  <Paragraphs>260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PMingLiU</vt:lpstr>
      <vt:lpstr>Arial Narrow</vt:lpstr>
      <vt:lpstr>Calibri</vt:lpstr>
      <vt:lpstr>Calibri Light</vt:lpstr>
      <vt:lpstr>Franklin Gothic Medium Cond</vt:lpstr>
      <vt:lpstr>Playbill</vt:lpstr>
      <vt:lpstr>Times New Roman</vt:lpstr>
      <vt:lpstr>Office Theme</vt:lpstr>
      <vt:lpstr>PERAN DAN FUNGSI  INSTITUSI STATISTIK DALAM  SATU DATA INDONESIA</vt:lpstr>
      <vt:lpstr>Data adalah jenis kekayaan baru bangsa kita. Kini data lebih berharga dari minyak.</vt:lpstr>
      <vt:lpstr>KONDISI DATA SAAT INI</vt:lpstr>
      <vt:lpstr>TUJUAN SATU DATA INDONESIA (SDI)</vt:lpstr>
      <vt:lpstr>PowerPoint Presentation</vt:lpstr>
      <vt:lpstr>Peran Institusi  Statistik Untuk  Mendukung SSN  Dalam Kerangka SDI</vt:lpstr>
      <vt:lpstr>Badan melakukan pembinaan agar lebih meningkatkan kontribusi dan  apresiasi masyarakat terhadap statistik, mengembangkan sistem statistik  nasional, dan mendukung pembangunan nasional.</vt:lpstr>
      <vt:lpstr>PowerPoint Presentation</vt:lpstr>
      <vt:lpstr>WALIDATA TINGKAT PUSAT MEMPUNYAI TUGAS:</vt:lpstr>
      <vt:lpstr>PRODUSEN DATA TINGKAT PUSAT MEMPUNYAI TUGAS:</vt:lpstr>
      <vt:lpstr>PowerPoint Presentation</vt:lpstr>
      <vt:lpstr>PowerPoint Presentation</vt:lpstr>
      <vt:lpstr>PowerPoint Presentation</vt:lpstr>
      <vt:lpstr>UPAYA BPS MEWUJUDKAN SATU DATA INDONESIA</vt:lpstr>
      <vt:lpstr>Indeks Pembangunan TIK (IP-TIK)</vt:lpstr>
      <vt:lpstr>PowerPoint Presentation</vt:lpstr>
      <vt:lpstr>TERIMA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SCB</dc:title>
  <dc:creator>bps</dc:creator>
  <cp:lastModifiedBy>Lenovo Ideapad</cp:lastModifiedBy>
  <cp:revision>1</cp:revision>
  <dcterms:created xsi:type="dcterms:W3CDTF">2021-02-08T05:57:15Z</dcterms:created>
  <dcterms:modified xsi:type="dcterms:W3CDTF">2021-02-08T06:19:22Z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2021-02-08T00:00:00Z</vt:filetime>
  </property>
</Properties>
</file>