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4" r:id="rId2"/>
    <p:sldId id="256" r:id="rId3"/>
    <p:sldId id="265" r:id="rId4"/>
    <p:sldId id="288" r:id="rId5"/>
    <p:sldId id="258" r:id="rId6"/>
    <p:sldId id="260" r:id="rId7"/>
    <p:sldId id="292" r:id="rId8"/>
    <p:sldId id="293" r:id="rId9"/>
    <p:sldId id="295" r:id="rId10"/>
    <p:sldId id="259" r:id="rId11"/>
    <p:sldId id="290" r:id="rId12"/>
    <p:sldId id="289" r:id="rId13"/>
    <p:sldId id="296" r:id="rId14"/>
    <p:sldId id="286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1A"/>
    <a:srgbClr val="E7C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00" autoAdjust="0"/>
    <p:restoredTop sz="94660"/>
  </p:normalViewPr>
  <p:slideViewPr>
    <p:cSldViewPr snapToGrid="0">
      <p:cViewPr>
        <p:scale>
          <a:sx n="75" d="100"/>
          <a:sy n="7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3E713-5F33-430E-B733-7BCF39970705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28B44-8A55-42A4-B72E-3D270AC1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3718" y="754414"/>
            <a:ext cx="10590253" cy="5081610"/>
          </a:xfrm>
          <a:custGeom>
            <a:avLst/>
            <a:gdLst>
              <a:gd name="connsiteX0" fmla="*/ 756597 w 9509420"/>
              <a:gd name="connsiteY0" fmla="*/ 0 h 4539492"/>
              <a:gd name="connsiteX1" fmla="*/ 8752823 w 9509420"/>
              <a:gd name="connsiteY1" fmla="*/ 0 h 4539492"/>
              <a:gd name="connsiteX2" fmla="*/ 9509420 w 9509420"/>
              <a:gd name="connsiteY2" fmla="*/ 756597 h 4539492"/>
              <a:gd name="connsiteX3" fmla="*/ 9509420 w 9509420"/>
              <a:gd name="connsiteY3" fmla="*/ 3782895 h 4539492"/>
              <a:gd name="connsiteX4" fmla="*/ 8752823 w 9509420"/>
              <a:gd name="connsiteY4" fmla="*/ 4539492 h 4539492"/>
              <a:gd name="connsiteX5" fmla="*/ 756597 w 9509420"/>
              <a:gd name="connsiteY5" fmla="*/ 4539492 h 4539492"/>
              <a:gd name="connsiteX6" fmla="*/ 0 w 9509420"/>
              <a:gd name="connsiteY6" fmla="*/ 3782895 h 4539492"/>
              <a:gd name="connsiteX7" fmla="*/ 0 w 9509420"/>
              <a:gd name="connsiteY7" fmla="*/ 756597 h 4539492"/>
              <a:gd name="connsiteX8" fmla="*/ 756597 w 9509420"/>
              <a:gd name="connsiteY8" fmla="*/ 0 h 453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9420" h="4539492">
                <a:moveTo>
                  <a:pt x="756597" y="0"/>
                </a:moveTo>
                <a:lnTo>
                  <a:pt x="8752823" y="0"/>
                </a:lnTo>
                <a:cubicBezTo>
                  <a:pt x="9170680" y="0"/>
                  <a:pt x="9509420" y="338740"/>
                  <a:pt x="9509420" y="756597"/>
                </a:cubicBezTo>
                <a:lnTo>
                  <a:pt x="9509420" y="3782895"/>
                </a:lnTo>
                <a:cubicBezTo>
                  <a:pt x="9509420" y="4200752"/>
                  <a:pt x="9170680" y="4539492"/>
                  <a:pt x="8752823" y="4539492"/>
                </a:cubicBezTo>
                <a:lnTo>
                  <a:pt x="756597" y="4539492"/>
                </a:lnTo>
                <a:cubicBezTo>
                  <a:pt x="338740" y="4539492"/>
                  <a:pt x="0" y="4200752"/>
                  <a:pt x="0" y="3782895"/>
                </a:cubicBezTo>
                <a:lnTo>
                  <a:pt x="0" y="756597"/>
                </a:lnTo>
                <a:cubicBezTo>
                  <a:pt x="0" y="338740"/>
                  <a:pt x="338740" y="0"/>
                  <a:pt x="75659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3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621758" y="953035"/>
            <a:ext cx="4522492" cy="4522492"/>
          </a:xfrm>
          <a:custGeom>
            <a:avLst/>
            <a:gdLst>
              <a:gd name="connsiteX0" fmla="*/ 1935115 w 3870230"/>
              <a:gd name="connsiteY0" fmla="*/ 0 h 3870230"/>
              <a:gd name="connsiteX1" fmla="*/ 3870230 w 3870230"/>
              <a:gd name="connsiteY1" fmla="*/ 1935115 h 3870230"/>
              <a:gd name="connsiteX2" fmla="*/ 1935115 w 3870230"/>
              <a:gd name="connsiteY2" fmla="*/ 3870230 h 3870230"/>
              <a:gd name="connsiteX3" fmla="*/ 0 w 3870230"/>
              <a:gd name="connsiteY3" fmla="*/ 1935115 h 3870230"/>
              <a:gd name="connsiteX4" fmla="*/ 1935115 w 3870230"/>
              <a:gd name="connsiteY4" fmla="*/ 0 h 387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230" h="3870230">
                <a:moveTo>
                  <a:pt x="1935115" y="0"/>
                </a:moveTo>
                <a:cubicBezTo>
                  <a:pt x="3003850" y="0"/>
                  <a:pt x="3870230" y="866380"/>
                  <a:pt x="3870230" y="1935115"/>
                </a:cubicBezTo>
                <a:cubicBezTo>
                  <a:pt x="3870230" y="3003850"/>
                  <a:pt x="3003850" y="3870230"/>
                  <a:pt x="1935115" y="3870230"/>
                </a:cubicBezTo>
                <a:cubicBezTo>
                  <a:pt x="866380" y="3870230"/>
                  <a:pt x="0" y="3003850"/>
                  <a:pt x="0" y="1935115"/>
                </a:cubicBezTo>
                <a:cubicBezTo>
                  <a:pt x="0" y="866380"/>
                  <a:pt x="866380" y="0"/>
                  <a:pt x="193511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54144" y="3595735"/>
            <a:ext cx="1902588" cy="1902588"/>
          </a:xfrm>
          <a:custGeom>
            <a:avLst/>
            <a:gdLst>
              <a:gd name="connsiteX0" fmla="*/ 951294 w 1902588"/>
              <a:gd name="connsiteY0" fmla="*/ 0 h 1902588"/>
              <a:gd name="connsiteX1" fmla="*/ 1902588 w 1902588"/>
              <a:gd name="connsiteY1" fmla="*/ 951294 h 1902588"/>
              <a:gd name="connsiteX2" fmla="*/ 951294 w 1902588"/>
              <a:gd name="connsiteY2" fmla="*/ 1902588 h 1902588"/>
              <a:gd name="connsiteX3" fmla="*/ 0 w 1902588"/>
              <a:gd name="connsiteY3" fmla="*/ 951294 h 1902588"/>
              <a:gd name="connsiteX4" fmla="*/ 951294 w 1902588"/>
              <a:gd name="connsiteY4" fmla="*/ 0 h 190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588" h="1902588">
                <a:moveTo>
                  <a:pt x="951294" y="0"/>
                </a:moveTo>
                <a:cubicBezTo>
                  <a:pt x="1476679" y="0"/>
                  <a:pt x="1902588" y="425909"/>
                  <a:pt x="1902588" y="951294"/>
                </a:cubicBezTo>
                <a:cubicBezTo>
                  <a:pt x="1902588" y="1476679"/>
                  <a:pt x="1476679" y="1902588"/>
                  <a:pt x="951294" y="1902588"/>
                </a:cubicBezTo>
                <a:cubicBezTo>
                  <a:pt x="425909" y="1902588"/>
                  <a:pt x="0" y="1476679"/>
                  <a:pt x="0" y="951294"/>
                </a:cubicBezTo>
                <a:cubicBezTo>
                  <a:pt x="0" y="425909"/>
                  <a:pt x="425909" y="0"/>
                  <a:pt x="95129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9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3846286"/>
            <a:ext cx="5848349" cy="3011714"/>
          </a:xfrm>
          <a:custGeom>
            <a:avLst/>
            <a:gdLst>
              <a:gd name="connsiteX0" fmla="*/ 0 w 5848349"/>
              <a:gd name="connsiteY0" fmla="*/ 0 h 3011714"/>
              <a:gd name="connsiteX1" fmla="*/ 5346387 w 5848349"/>
              <a:gd name="connsiteY1" fmla="*/ 0 h 3011714"/>
              <a:gd name="connsiteX2" fmla="*/ 5848349 w 5848349"/>
              <a:gd name="connsiteY2" fmla="*/ 501962 h 3011714"/>
              <a:gd name="connsiteX3" fmla="*/ 5848349 w 5848349"/>
              <a:gd name="connsiteY3" fmla="*/ 3011714 h 3011714"/>
              <a:gd name="connsiteX4" fmla="*/ 0 w 5848349"/>
              <a:gd name="connsiteY4" fmla="*/ 3011714 h 301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49" h="3011714">
                <a:moveTo>
                  <a:pt x="0" y="0"/>
                </a:moveTo>
                <a:lnTo>
                  <a:pt x="5346387" y="0"/>
                </a:lnTo>
                <a:cubicBezTo>
                  <a:pt x="5623613" y="0"/>
                  <a:pt x="5848349" y="224736"/>
                  <a:pt x="5848349" y="501962"/>
                </a:cubicBezTo>
                <a:lnTo>
                  <a:pt x="5848349" y="3011714"/>
                </a:lnTo>
                <a:lnTo>
                  <a:pt x="0" y="30117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325155" y="0"/>
            <a:ext cx="2800925" cy="2683852"/>
          </a:xfrm>
          <a:custGeom>
            <a:avLst/>
            <a:gdLst>
              <a:gd name="connsiteX0" fmla="*/ 0 w 2800925"/>
              <a:gd name="connsiteY0" fmla="*/ 0 h 2683852"/>
              <a:gd name="connsiteX1" fmla="*/ 2800925 w 2800925"/>
              <a:gd name="connsiteY1" fmla="*/ 0 h 2683852"/>
              <a:gd name="connsiteX2" fmla="*/ 2800925 w 2800925"/>
              <a:gd name="connsiteY2" fmla="*/ 2683852 h 2683852"/>
              <a:gd name="connsiteX3" fmla="*/ 0 w 2800925"/>
              <a:gd name="connsiteY3" fmla="*/ 2683852 h 268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925" h="2683852">
                <a:moveTo>
                  <a:pt x="0" y="0"/>
                </a:moveTo>
                <a:lnTo>
                  <a:pt x="2800925" y="0"/>
                </a:lnTo>
                <a:lnTo>
                  <a:pt x="2800925" y="2683852"/>
                </a:lnTo>
                <a:lnTo>
                  <a:pt x="0" y="268385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325154" y="2954948"/>
            <a:ext cx="2800925" cy="2683852"/>
          </a:xfrm>
          <a:custGeom>
            <a:avLst/>
            <a:gdLst>
              <a:gd name="connsiteX0" fmla="*/ 0 w 2800925"/>
              <a:gd name="connsiteY0" fmla="*/ 0 h 2683852"/>
              <a:gd name="connsiteX1" fmla="*/ 2800925 w 2800925"/>
              <a:gd name="connsiteY1" fmla="*/ 0 h 2683852"/>
              <a:gd name="connsiteX2" fmla="*/ 2800925 w 2800925"/>
              <a:gd name="connsiteY2" fmla="*/ 2683852 h 2683852"/>
              <a:gd name="connsiteX3" fmla="*/ 0 w 2800925"/>
              <a:gd name="connsiteY3" fmla="*/ 2683852 h 268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925" h="2683852">
                <a:moveTo>
                  <a:pt x="0" y="0"/>
                </a:moveTo>
                <a:lnTo>
                  <a:pt x="2800925" y="0"/>
                </a:lnTo>
                <a:lnTo>
                  <a:pt x="2800925" y="2683852"/>
                </a:lnTo>
                <a:lnTo>
                  <a:pt x="0" y="268385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2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20140" y="801853"/>
            <a:ext cx="5330762" cy="2137171"/>
          </a:xfrm>
          <a:custGeom>
            <a:avLst/>
            <a:gdLst>
              <a:gd name="connsiteX0" fmla="*/ 0 w 5330762"/>
              <a:gd name="connsiteY0" fmla="*/ 0 h 2137171"/>
              <a:gd name="connsiteX1" fmla="*/ 5330762 w 5330762"/>
              <a:gd name="connsiteY1" fmla="*/ 0 h 2137171"/>
              <a:gd name="connsiteX2" fmla="*/ 5330762 w 5330762"/>
              <a:gd name="connsiteY2" fmla="*/ 2137171 h 2137171"/>
              <a:gd name="connsiteX3" fmla="*/ 0 w 5330762"/>
              <a:gd name="connsiteY3" fmla="*/ 2137171 h 213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0762" h="2137171">
                <a:moveTo>
                  <a:pt x="0" y="0"/>
                </a:moveTo>
                <a:lnTo>
                  <a:pt x="5330762" y="0"/>
                </a:lnTo>
                <a:lnTo>
                  <a:pt x="5330762" y="2137171"/>
                </a:lnTo>
                <a:lnTo>
                  <a:pt x="0" y="21371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8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856104" y="3809182"/>
            <a:ext cx="2484498" cy="1532181"/>
          </a:xfrm>
          <a:custGeom>
            <a:avLst/>
            <a:gdLst>
              <a:gd name="connsiteX0" fmla="*/ 0 w 1597194"/>
              <a:gd name="connsiteY0" fmla="*/ 0 h 1597194"/>
              <a:gd name="connsiteX1" fmla="*/ 1597194 w 1597194"/>
              <a:gd name="connsiteY1" fmla="*/ 0 h 1597194"/>
              <a:gd name="connsiteX2" fmla="*/ 1597194 w 1597194"/>
              <a:gd name="connsiteY2" fmla="*/ 1597194 h 1597194"/>
              <a:gd name="connsiteX3" fmla="*/ 0 w 1597194"/>
              <a:gd name="connsiteY3" fmla="*/ 1597194 h 159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194" h="1597194">
                <a:moveTo>
                  <a:pt x="0" y="0"/>
                </a:moveTo>
                <a:lnTo>
                  <a:pt x="1597194" y="0"/>
                </a:lnTo>
                <a:lnTo>
                  <a:pt x="1597194" y="1597194"/>
                </a:lnTo>
                <a:lnTo>
                  <a:pt x="0" y="15971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576090" y="3776675"/>
            <a:ext cx="2484497" cy="1597194"/>
          </a:xfrm>
          <a:custGeom>
            <a:avLst/>
            <a:gdLst>
              <a:gd name="connsiteX0" fmla="*/ 0 w 1597194"/>
              <a:gd name="connsiteY0" fmla="*/ 0 h 1597194"/>
              <a:gd name="connsiteX1" fmla="*/ 1597194 w 1597194"/>
              <a:gd name="connsiteY1" fmla="*/ 0 h 1597194"/>
              <a:gd name="connsiteX2" fmla="*/ 1597194 w 1597194"/>
              <a:gd name="connsiteY2" fmla="*/ 1597194 h 1597194"/>
              <a:gd name="connsiteX3" fmla="*/ 0 w 1597194"/>
              <a:gd name="connsiteY3" fmla="*/ 1597194 h 159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194" h="1597194">
                <a:moveTo>
                  <a:pt x="0" y="0"/>
                </a:moveTo>
                <a:lnTo>
                  <a:pt x="1597194" y="0"/>
                </a:lnTo>
                <a:lnTo>
                  <a:pt x="1597194" y="1597194"/>
                </a:lnTo>
                <a:lnTo>
                  <a:pt x="0" y="15971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2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42920" y="1224539"/>
            <a:ext cx="4265856" cy="4265856"/>
          </a:xfrm>
          <a:custGeom>
            <a:avLst/>
            <a:gdLst>
              <a:gd name="connsiteX0" fmla="*/ 2132928 w 4265856"/>
              <a:gd name="connsiteY0" fmla="*/ 0 h 4265856"/>
              <a:gd name="connsiteX1" fmla="*/ 4265856 w 4265856"/>
              <a:gd name="connsiteY1" fmla="*/ 0 h 4265856"/>
              <a:gd name="connsiteX2" fmla="*/ 4265856 w 4265856"/>
              <a:gd name="connsiteY2" fmla="*/ 2132928 h 4265856"/>
              <a:gd name="connsiteX3" fmla="*/ 2132928 w 4265856"/>
              <a:gd name="connsiteY3" fmla="*/ 4265856 h 4265856"/>
              <a:gd name="connsiteX4" fmla="*/ 0 w 4265856"/>
              <a:gd name="connsiteY4" fmla="*/ 2132928 h 4265856"/>
              <a:gd name="connsiteX5" fmla="*/ 2132928 w 4265856"/>
              <a:gd name="connsiteY5" fmla="*/ 0 h 426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856" h="4265856">
                <a:moveTo>
                  <a:pt x="2132928" y="0"/>
                </a:moveTo>
                <a:lnTo>
                  <a:pt x="4265856" y="0"/>
                </a:lnTo>
                <a:lnTo>
                  <a:pt x="4265856" y="2132928"/>
                </a:lnTo>
                <a:cubicBezTo>
                  <a:pt x="4265856" y="3310912"/>
                  <a:pt x="3310912" y="4265856"/>
                  <a:pt x="2132928" y="4265856"/>
                </a:cubicBezTo>
                <a:cubicBezTo>
                  <a:pt x="954944" y="4265856"/>
                  <a:pt x="0" y="3310912"/>
                  <a:pt x="0" y="2132928"/>
                </a:cubicBezTo>
                <a:cubicBezTo>
                  <a:pt x="0" y="954944"/>
                  <a:pt x="954944" y="0"/>
                  <a:pt x="213292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27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722D2163-0F8B-437A-9C7D-965310F8E6A3}" type="datetimeFigureOut">
              <a:rPr lang="en-US" smtClean="0"/>
              <a:pPr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C73A4EEB-7386-4C5C-94E2-82FDA498F1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4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60" r:id="rId5"/>
    <p:sldLayoutId id="2147483661" r:id="rId6"/>
    <p:sldLayoutId id="2147483666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AE618F2E-8F5C-7E4F-8575-6E98AC55D3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b="8462"/>
          <a:stretch>
            <a:fillRect/>
          </a:stretch>
        </p:blipFill>
        <p:spPr>
          <a:xfrm>
            <a:off x="958648" y="749323"/>
            <a:ext cx="10590253" cy="5081610"/>
          </a:xfrm>
        </p:spPr>
      </p:pic>
      <p:sp>
        <p:nvSpPr>
          <p:cNvPr id="4" name="Pie 3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5" name="Pie 4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591800" y="6383337"/>
            <a:ext cx="1428750" cy="2857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41859" y="6403101"/>
            <a:ext cx="1328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rembangkab.go.id</a:t>
            </a:r>
            <a:endParaRPr lang="en-US" sz="9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11623970" y="189125"/>
            <a:ext cx="346520" cy="346520"/>
          </a:xfrm>
          <a:prstGeom prst="donut">
            <a:avLst>
              <a:gd name="adj" fmla="val 119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 rot="5400000">
            <a:off x="2720360" y="256216"/>
            <a:ext cx="2187372" cy="7658874"/>
          </a:xfrm>
          <a:prstGeom prst="round2SameRect">
            <a:avLst>
              <a:gd name="adj1" fmla="val 4711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9C5E179-111B-4168-9197-460E31CD5969}"/>
              </a:ext>
            </a:extLst>
          </p:cNvPr>
          <p:cNvSpPr txBox="1"/>
          <p:nvPr/>
        </p:nvSpPr>
        <p:spPr>
          <a:xfrm>
            <a:off x="841756" y="3160169"/>
            <a:ext cx="6189515" cy="1845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NGOPI GAYENG</a:t>
            </a:r>
          </a:p>
          <a:p>
            <a:pPr>
              <a:lnSpc>
                <a:spcPts val="3200"/>
              </a:lnSpc>
            </a:pPr>
            <a:r>
              <a:rPr lang="en-US" sz="2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BERSAMA BUPATI, WAKIL </a:t>
            </a:r>
            <a:r>
              <a:rPr lang="en-US" sz="2900" dirty="0" smtClean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BUPATI,</a:t>
            </a:r>
            <a:endParaRPr lang="en-US" sz="2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ts val="3200"/>
              </a:lnSpc>
            </a:pPr>
            <a:r>
              <a:rPr lang="en-US" sz="2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KOMUNITAS DAN MEDIA</a:t>
            </a:r>
            <a:endParaRPr lang="en-US" sz="2900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18" name="Cross 17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46" name="Cross 45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47" name="Cross 46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48" name="Cross 47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-373223" y="5033150"/>
            <a:ext cx="9845028" cy="889318"/>
          </a:xfrm>
          <a:prstGeom prst="roundRect">
            <a:avLst>
              <a:gd name="adj" fmla="val 42243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1756" y="5142004"/>
            <a:ext cx="9643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SINERGITAS</a:t>
            </a:r>
            <a:r>
              <a:rPr lang="en-US" sz="20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2000" dirty="0">
                <a:solidFill>
                  <a:srgbClr val="E7C72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KOMUNITAS DAN MEDIA DALAM DISEMINASI KEBIJAKAN PEMBANGUNAN DAN DANA BAGI HASIL CUKAI TEMBAKAU (DBHCT)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756" y="6055040"/>
            <a:ext cx="2601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29401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Selasa</a:t>
            </a:r>
            <a:r>
              <a:rPr lang="en-US" sz="2000" dirty="0" smtClean="0">
                <a:solidFill>
                  <a:srgbClr val="29401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, 7 </a:t>
            </a:r>
            <a:r>
              <a:rPr lang="en-US" sz="2000" dirty="0" err="1" smtClean="0">
                <a:solidFill>
                  <a:srgbClr val="29401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Juni</a:t>
            </a:r>
            <a:r>
              <a:rPr lang="en-US" sz="2000" dirty="0" smtClean="0">
                <a:solidFill>
                  <a:srgbClr val="29401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2022</a:t>
            </a:r>
            <a:endParaRPr lang="en-US" sz="2000" dirty="0">
              <a:solidFill>
                <a:srgbClr val="29401A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ie 73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5" name="Pie 74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8" name="Donut 77"/>
          <p:cNvSpPr/>
          <p:nvPr/>
        </p:nvSpPr>
        <p:spPr>
          <a:xfrm>
            <a:off x="11623970" y="189125"/>
            <a:ext cx="346520" cy="346520"/>
          </a:xfrm>
          <a:prstGeom prst="donut">
            <a:avLst>
              <a:gd name="adj" fmla="val 119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82" name="Cross 81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83" name="Cross 82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84" name="Cross 83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85" name="Cross 84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2CF9021-9DB0-F544-A010-3B0F9B56D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"/>
          <a:stretch/>
        </p:blipFill>
        <p:spPr>
          <a:xfrm>
            <a:off x="619933" y="1973506"/>
            <a:ext cx="10162367" cy="466042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99D2DD6-5B0C-1540-AF4B-EACCEFAACC5A}"/>
              </a:ext>
            </a:extLst>
          </p:cNvPr>
          <p:cNvSpPr txBox="1"/>
          <p:nvPr/>
        </p:nvSpPr>
        <p:spPr>
          <a:xfrm>
            <a:off x="619933" y="36238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DINAS KOMUNIKASI DAN INFORMATIKA</a:t>
            </a:r>
          </a:p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KABUPATEN REMBANG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7E479B2E-F646-4C4F-98E2-EB05D2668981}"/>
              </a:ext>
            </a:extLst>
          </p:cNvPr>
          <p:cNvSpPr/>
          <p:nvPr/>
        </p:nvSpPr>
        <p:spPr>
          <a:xfrm>
            <a:off x="10591800" y="6383337"/>
            <a:ext cx="1428750" cy="2857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B19082F-63D7-9749-810A-255ACC016A35}"/>
              </a:ext>
            </a:extLst>
          </p:cNvPr>
          <p:cNvSpPr txBox="1"/>
          <p:nvPr/>
        </p:nvSpPr>
        <p:spPr>
          <a:xfrm>
            <a:off x="10641859" y="6403101"/>
            <a:ext cx="1328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rembangkab.go.id</a:t>
            </a:r>
            <a:endParaRPr lang="en-US" sz="9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5220AB0-0CF7-DF48-A0EA-1E90B9B3F6A0}"/>
              </a:ext>
            </a:extLst>
          </p:cNvPr>
          <p:cNvSpPr txBox="1"/>
          <p:nvPr/>
        </p:nvSpPr>
        <p:spPr>
          <a:xfrm>
            <a:off x="619933" y="1274742"/>
            <a:ext cx="5934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ADUAN </a:t>
            </a:r>
            <a:r>
              <a:rPr lang="en-US" sz="4000" dirty="0">
                <a:latin typeface="Poppins Black" panose="00000A00000000000000" pitchFamily="2" charset="0"/>
                <a:cs typeface="Poppins Black" panose="00000A00000000000000" pitchFamily="2" charset="0"/>
              </a:rPr>
              <a:t>MASYARAKAT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0AAA0611-BECE-4648-B438-08123B388DC5}"/>
              </a:ext>
            </a:extLst>
          </p:cNvPr>
          <p:cNvSpPr/>
          <p:nvPr/>
        </p:nvSpPr>
        <p:spPr>
          <a:xfrm flipH="1">
            <a:off x="6422658" y="1142829"/>
            <a:ext cx="263826" cy="2638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hevron 15">
            <a:extLst>
              <a:ext uri="{FF2B5EF4-FFF2-40B4-BE49-F238E27FC236}">
                <a16:creationId xmlns="" xmlns:a16="http://schemas.microsoft.com/office/drawing/2014/main" id="{23B23CAC-9FF0-DA45-9227-30185CC4BDD1}"/>
              </a:ext>
            </a:extLst>
          </p:cNvPr>
          <p:cNvSpPr/>
          <p:nvPr/>
        </p:nvSpPr>
        <p:spPr>
          <a:xfrm rot="5400000">
            <a:off x="9673515" y="4226908"/>
            <a:ext cx="1109133" cy="1983076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="" xmlns:a16="http://schemas.microsoft.com/office/drawing/2014/main" id="{8A97CFD0-1D79-4EBA-B29D-7EE68262ABD9}"/>
              </a:ext>
            </a:extLst>
          </p:cNvPr>
          <p:cNvSpPr/>
          <p:nvPr/>
        </p:nvSpPr>
        <p:spPr>
          <a:xfrm rot="5400000">
            <a:off x="7543596" y="4226908"/>
            <a:ext cx="1109133" cy="1983076"/>
          </a:xfrm>
          <a:prstGeom prst="flowChartInputOutpu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3" name="Chevron 15">
            <a:extLst>
              <a:ext uri="{FF2B5EF4-FFF2-40B4-BE49-F238E27FC236}">
                <a16:creationId xmlns="" xmlns:a16="http://schemas.microsoft.com/office/drawing/2014/main" id="{C2CF540D-F251-4C12-A186-4B93A1DC60B4}"/>
              </a:ext>
            </a:extLst>
          </p:cNvPr>
          <p:cNvSpPr/>
          <p:nvPr/>
        </p:nvSpPr>
        <p:spPr>
          <a:xfrm rot="5400000">
            <a:off x="5423021" y="4226909"/>
            <a:ext cx="1109133" cy="1983076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0" name="Chevron 15">
            <a:extLst>
              <a:ext uri="{FF2B5EF4-FFF2-40B4-BE49-F238E27FC236}">
                <a16:creationId xmlns="" xmlns:a16="http://schemas.microsoft.com/office/drawing/2014/main" id="{D9718856-2DE2-4C65-BB91-205321A411F1}"/>
              </a:ext>
            </a:extLst>
          </p:cNvPr>
          <p:cNvSpPr/>
          <p:nvPr/>
        </p:nvSpPr>
        <p:spPr>
          <a:xfrm rot="5400000">
            <a:off x="3302445" y="4226909"/>
            <a:ext cx="1109133" cy="1983077"/>
          </a:xfrm>
          <a:prstGeom prst="flowChartInputOutpu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7" name="Chevron 15">
            <a:extLst>
              <a:ext uri="{FF2B5EF4-FFF2-40B4-BE49-F238E27FC236}">
                <a16:creationId xmlns="" xmlns:a16="http://schemas.microsoft.com/office/drawing/2014/main" id="{D6CB4B09-8BF7-4F00-974E-9A8A546FDD74}"/>
              </a:ext>
            </a:extLst>
          </p:cNvPr>
          <p:cNvSpPr/>
          <p:nvPr/>
        </p:nvSpPr>
        <p:spPr>
          <a:xfrm rot="5400000">
            <a:off x="1173998" y="4226907"/>
            <a:ext cx="1109133" cy="1983078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="" xmlns:a16="http://schemas.microsoft.com/office/drawing/2014/main" id="{99FD8319-66CF-4F16-BF07-8690548C9EB4}"/>
              </a:ext>
            </a:extLst>
          </p:cNvPr>
          <p:cNvSpPr/>
          <p:nvPr/>
        </p:nvSpPr>
        <p:spPr>
          <a:xfrm rot="5400000">
            <a:off x="6511291" y="2912776"/>
            <a:ext cx="3173743" cy="1983076"/>
          </a:xfrm>
          <a:prstGeom prst="round2Same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2204D4-B881-4140-951F-C1B3A5371F02}"/>
              </a:ext>
            </a:extLst>
          </p:cNvPr>
          <p:cNvSpPr/>
          <p:nvPr/>
        </p:nvSpPr>
        <p:spPr>
          <a:xfrm flipH="1">
            <a:off x="7125313" y="4004250"/>
            <a:ext cx="1973732" cy="117814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Komunikasi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tatap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muka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dengan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komunitas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dan media (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Ngopi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Gayeng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38FA42-A72B-44AC-A117-53C07116451F}"/>
              </a:ext>
            </a:extLst>
          </p:cNvPr>
          <p:cNvSpPr txBox="1"/>
          <p:nvPr/>
        </p:nvSpPr>
        <p:spPr>
          <a:xfrm flipH="1">
            <a:off x="7106621" y="3270134"/>
            <a:ext cx="1983078" cy="63094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b="1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KOMUNIKASI</a:t>
            </a:r>
          </a:p>
          <a:p>
            <a:pPr algn="ctr">
              <a:lnSpc>
                <a:spcPts val="2120"/>
              </a:lnSpc>
            </a:pPr>
            <a:r>
              <a:rPr lang="en-US" b="1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TATAP MUKA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="" xmlns:a16="http://schemas.microsoft.com/office/drawing/2014/main" id="{BF7A8E2F-F01D-4DB4-88F3-5F4AF07D53BB}"/>
              </a:ext>
            </a:extLst>
          </p:cNvPr>
          <p:cNvSpPr/>
          <p:nvPr/>
        </p:nvSpPr>
        <p:spPr>
          <a:xfrm rot="5400000">
            <a:off x="4390717" y="2912776"/>
            <a:ext cx="3173743" cy="1983077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9375B76-BFD3-4FD9-A430-B90F20A518A6}"/>
              </a:ext>
            </a:extLst>
          </p:cNvPr>
          <p:cNvSpPr/>
          <p:nvPr/>
        </p:nvSpPr>
        <p:spPr>
          <a:xfrm flipH="1">
            <a:off x="5012607" y="4004251"/>
            <a:ext cx="1965864" cy="96436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Media relations (advertorial)</a:t>
            </a:r>
          </a:p>
          <a:p>
            <a:pPr algn="ctr">
              <a:lnSpc>
                <a:spcPts val="1720"/>
              </a:lnSpc>
            </a:pP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dengan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media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partnet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cetak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/online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D3231A-0B32-4D99-8EF0-A3BE6CA7EC3E}"/>
              </a:ext>
            </a:extLst>
          </p:cNvPr>
          <p:cNvSpPr txBox="1"/>
          <p:nvPr/>
        </p:nvSpPr>
        <p:spPr>
          <a:xfrm flipH="1">
            <a:off x="4993918" y="3264203"/>
            <a:ext cx="1965864" cy="63094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b="1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MEDIA</a:t>
            </a:r>
          </a:p>
          <a:p>
            <a:pPr algn="ctr">
              <a:lnSpc>
                <a:spcPts val="2120"/>
              </a:lnSpc>
            </a:pPr>
            <a:r>
              <a:rPr lang="en-US" b="1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RELATIONS</a:t>
            </a:r>
          </a:p>
        </p:txBody>
      </p:sp>
      <p:sp>
        <p:nvSpPr>
          <p:cNvPr id="10" name="Freeform 16">
            <a:extLst>
              <a:ext uri="{FF2B5EF4-FFF2-40B4-BE49-F238E27FC236}">
                <a16:creationId xmlns="" xmlns:a16="http://schemas.microsoft.com/office/drawing/2014/main" id="{7CD3EB0B-F9F8-4B57-BDC9-6C0FFEF38436}"/>
              </a:ext>
            </a:extLst>
          </p:cNvPr>
          <p:cNvSpPr/>
          <p:nvPr/>
        </p:nvSpPr>
        <p:spPr>
          <a:xfrm rot="5400000">
            <a:off x="2270139" y="2912776"/>
            <a:ext cx="3173744" cy="1983078"/>
          </a:xfrm>
          <a:prstGeom prst="round2Same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2C04302-D054-4A1F-BCA9-233A3B0E3ADC}"/>
              </a:ext>
            </a:extLst>
          </p:cNvPr>
          <p:cNvSpPr/>
          <p:nvPr/>
        </p:nvSpPr>
        <p:spPr>
          <a:xfrm flipH="1">
            <a:off x="2922174" y="4004970"/>
            <a:ext cx="1885415" cy="139615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Counter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aduan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/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opini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/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isu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public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melalui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pemberitaan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(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manajemen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komunikasi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krisis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258FE95-4D28-4323-A058-A03C2A2A125F}"/>
              </a:ext>
            </a:extLst>
          </p:cNvPr>
          <p:cNvSpPr txBox="1"/>
          <p:nvPr/>
        </p:nvSpPr>
        <p:spPr>
          <a:xfrm flipH="1">
            <a:off x="2865468" y="3264204"/>
            <a:ext cx="1973738" cy="36163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b="1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COUNTER</a:t>
            </a:r>
          </a:p>
        </p:txBody>
      </p:sp>
      <p:sp>
        <p:nvSpPr>
          <p:cNvPr id="13" name="Freeform 16">
            <a:extLst>
              <a:ext uri="{FF2B5EF4-FFF2-40B4-BE49-F238E27FC236}">
                <a16:creationId xmlns="" xmlns:a16="http://schemas.microsoft.com/office/drawing/2014/main" id="{D85ED0F6-FB82-4D39-9D7F-52AEFC64E6F9}"/>
              </a:ext>
            </a:extLst>
          </p:cNvPr>
          <p:cNvSpPr/>
          <p:nvPr/>
        </p:nvSpPr>
        <p:spPr>
          <a:xfrm rot="5400000">
            <a:off x="141693" y="2912776"/>
            <a:ext cx="3173743" cy="1983077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605BACB-0D8A-4D83-87B3-0B426C22F5FA}"/>
              </a:ext>
            </a:extLst>
          </p:cNvPr>
          <p:cNvSpPr/>
          <p:nvPr/>
        </p:nvSpPr>
        <p:spPr>
          <a:xfrm flipH="1">
            <a:off x="820713" y="4004250"/>
            <a:ext cx="1810195" cy="161416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Diseminasi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informasi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program/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kegiatan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pemerintah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melalui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platform media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komunikasi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publik</a:t>
            </a:r>
            <a:endParaRPr lang="en-US" sz="1400" dirty="0">
              <a:solidFill>
                <a:srgbClr val="FFFFFF"/>
              </a:solidFill>
              <a:latin typeface="Poppins Light" panose="00000400000000000000" pitchFamily="2" charset="0"/>
              <a:ea typeface="Roboto" panose="020000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E22CB55-0426-4596-B80F-DEF317CFC1B8}"/>
              </a:ext>
            </a:extLst>
          </p:cNvPr>
          <p:cNvSpPr txBox="1"/>
          <p:nvPr/>
        </p:nvSpPr>
        <p:spPr>
          <a:xfrm flipH="1">
            <a:off x="731521" y="3264201"/>
            <a:ext cx="1988582" cy="63094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b="1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DISEMINASI</a:t>
            </a:r>
          </a:p>
          <a:p>
            <a:pPr algn="ctr">
              <a:lnSpc>
                <a:spcPts val="2120"/>
              </a:lnSpc>
            </a:pPr>
            <a:r>
              <a:rPr lang="en-US" b="1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INFORMASI</a:t>
            </a:r>
          </a:p>
        </p:txBody>
      </p:sp>
      <p:grpSp>
        <p:nvGrpSpPr>
          <p:cNvPr id="17" name="Graphic 31">
            <a:extLst>
              <a:ext uri="{FF2B5EF4-FFF2-40B4-BE49-F238E27FC236}">
                <a16:creationId xmlns="" xmlns:a16="http://schemas.microsoft.com/office/drawing/2014/main" id="{8C55695D-20FF-4FE4-9A6E-F0F3AA84582D}"/>
              </a:ext>
            </a:extLst>
          </p:cNvPr>
          <p:cNvGrpSpPr>
            <a:grpSpLocks noChangeAspect="1"/>
          </p:cNvGrpSpPr>
          <p:nvPr/>
        </p:nvGrpSpPr>
        <p:grpSpPr>
          <a:xfrm>
            <a:off x="7769972" y="2699268"/>
            <a:ext cx="530493" cy="387116"/>
            <a:chOff x="1540508" y="2743200"/>
            <a:chExt cx="939800" cy="685800"/>
          </a:xfrm>
          <a:solidFill>
            <a:schemeClr val="bg1"/>
          </a:solidFill>
        </p:grpSpPr>
        <p:sp>
          <p:nvSpPr>
            <p:cNvPr id="18" name="Freeform 48">
              <a:extLst>
                <a:ext uri="{FF2B5EF4-FFF2-40B4-BE49-F238E27FC236}">
                  <a16:creationId xmlns="" xmlns:a16="http://schemas.microsoft.com/office/drawing/2014/main" id="{EBA3A933-07E4-4324-8D85-0D5E406431C7}"/>
                </a:ext>
              </a:extLst>
            </p:cNvPr>
            <p:cNvSpPr/>
            <p:nvPr/>
          </p:nvSpPr>
          <p:spPr>
            <a:xfrm>
              <a:off x="1540508" y="2977896"/>
              <a:ext cx="161380" cy="266700"/>
            </a:xfrm>
            <a:custGeom>
              <a:avLst/>
              <a:gdLst>
                <a:gd name="connsiteX0" fmla="*/ 163658 w 161379"/>
                <a:gd name="connsiteY0" fmla="*/ 254318 h 266700"/>
                <a:gd name="connsiteX1" fmla="*/ 163658 w 161379"/>
                <a:gd name="connsiteY1" fmla="*/ 14478 h 266700"/>
                <a:gd name="connsiteX2" fmla="*/ 149229 w 161379"/>
                <a:gd name="connsiteY2" fmla="*/ 0 h 266700"/>
                <a:gd name="connsiteX3" fmla="*/ 14429 w 161379"/>
                <a:gd name="connsiteY3" fmla="*/ 0 h 266700"/>
                <a:gd name="connsiteX4" fmla="*/ 0 w 161379"/>
                <a:gd name="connsiteY4" fmla="*/ 14478 h 266700"/>
                <a:gd name="connsiteX5" fmla="*/ 0 w 161379"/>
                <a:gd name="connsiteY5" fmla="*/ 254318 h 266700"/>
                <a:gd name="connsiteX6" fmla="*/ 14429 w 161379"/>
                <a:gd name="connsiteY6" fmla="*/ 268796 h 266700"/>
                <a:gd name="connsiteX7" fmla="*/ 149229 w 161379"/>
                <a:gd name="connsiteY7" fmla="*/ 268796 h 266700"/>
                <a:gd name="connsiteX8" fmla="*/ 163658 w 161379"/>
                <a:gd name="connsiteY8" fmla="*/ 254318 h 266700"/>
                <a:gd name="connsiteX9" fmla="*/ 135179 w 161379"/>
                <a:gd name="connsiteY9" fmla="*/ 239744 h 266700"/>
                <a:gd name="connsiteX10" fmla="*/ 28479 w 161379"/>
                <a:gd name="connsiteY10" fmla="*/ 239744 h 266700"/>
                <a:gd name="connsiteX11" fmla="*/ 28479 w 161379"/>
                <a:gd name="connsiteY11" fmla="*/ 28956 h 266700"/>
                <a:gd name="connsiteX12" fmla="*/ 134800 w 161379"/>
                <a:gd name="connsiteY12" fmla="*/ 2895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79" h="266700">
                  <a:moveTo>
                    <a:pt x="163658" y="254318"/>
                  </a:moveTo>
                  <a:lnTo>
                    <a:pt x="163658" y="14478"/>
                  </a:lnTo>
                  <a:cubicBezTo>
                    <a:pt x="163658" y="6482"/>
                    <a:pt x="157198" y="0"/>
                    <a:pt x="149229" y="0"/>
                  </a:cubicBezTo>
                  <a:lnTo>
                    <a:pt x="14429" y="0"/>
                  </a:lnTo>
                  <a:cubicBezTo>
                    <a:pt x="6460" y="0"/>
                    <a:pt x="0" y="6482"/>
                    <a:pt x="0" y="14478"/>
                  </a:cubicBezTo>
                  <a:lnTo>
                    <a:pt x="0" y="254318"/>
                  </a:lnTo>
                  <a:cubicBezTo>
                    <a:pt x="0" y="262314"/>
                    <a:pt x="6460" y="268796"/>
                    <a:pt x="14429" y="268796"/>
                  </a:cubicBezTo>
                  <a:lnTo>
                    <a:pt x="149229" y="268796"/>
                  </a:lnTo>
                  <a:cubicBezTo>
                    <a:pt x="157198" y="268796"/>
                    <a:pt x="163658" y="262314"/>
                    <a:pt x="163658" y="254318"/>
                  </a:cubicBezTo>
                  <a:close/>
                  <a:moveTo>
                    <a:pt x="135179" y="239744"/>
                  </a:moveTo>
                  <a:lnTo>
                    <a:pt x="28479" y="239744"/>
                  </a:lnTo>
                  <a:lnTo>
                    <a:pt x="28479" y="28956"/>
                  </a:lnTo>
                  <a:lnTo>
                    <a:pt x="134800" y="28956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9" name="Freeform 49">
              <a:extLst>
                <a:ext uri="{FF2B5EF4-FFF2-40B4-BE49-F238E27FC236}">
                  <a16:creationId xmlns="" xmlns:a16="http://schemas.microsoft.com/office/drawing/2014/main" id="{76745387-53DB-47C2-B0B4-6F1D120BD386}"/>
                </a:ext>
              </a:extLst>
            </p:cNvPr>
            <p:cNvSpPr/>
            <p:nvPr/>
          </p:nvSpPr>
          <p:spPr>
            <a:xfrm>
              <a:off x="1735018" y="2743210"/>
              <a:ext cx="284788" cy="676275"/>
            </a:xfrm>
            <a:custGeom>
              <a:avLst/>
              <a:gdLst>
                <a:gd name="connsiteX0" fmla="*/ 267416 w 284787"/>
                <a:gd name="connsiteY0" fmla="*/ 3705 h 676275"/>
                <a:gd name="connsiteX1" fmla="*/ 4841 w 284787"/>
                <a:gd name="connsiteY1" fmla="*/ 238115 h 676275"/>
                <a:gd name="connsiteX2" fmla="*/ 0 w 284787"/>
                <a:gd name="connsiteY2" fmla="*/ 248879 h 676275"/>
                <a:gd name="connsiteX3" fmla="*/ 0 w 284787"/>
                <a:gd name="connsiteY3" fmla="*/ 489004 h 676275"/>
                <a:gd name="connsiteX4" fmla="*/ 6360 w 284787"/>
                <a:gd name="connsiteY4" fmla="*/ 500910 h 676275"/>
                <a:gd name="connsiteX5" fmla="*/ 268935 w 284787"/>
                <a:gd name="connsiteY5" fmla="*/ 679218 h 676275"/>
                <a:gd name="connsiteX6" fmla="*/ 288996 w 284787"/>
                <a:gd name="connsiteY6" fmla="*/ 675472 h 676275"/>
                <a:gd name="connsiteX7" fmla="*/ 291528 w 284787"/>
                <a:gd name="connsiteY7" fmla="*/ 667312 h 676275"/>
                <a:gd name="connsiteX8" fmla="*/ 291528 w 284787"/>
                <a:gd name="connsiteY8" fmla="*/ 14468 h 676275"/>
                <a:gd name="connsiteX9" fmla="*/ 282984 w 284787"/>
                <a:gd name="connsiteY9" fmla="*/ 1229 h 676275"/>
                <a:gd name="connsiteX10" fmla="*/ 267416 w 284787"/>
                <a:gd name="connsiteY10" fmla="*/ 3705 h 676275"/>
                <a:gd name="connsiteX11" fmla="*/ 262669 w 284787"/>
                <a:gd name="connsiteY11" fmla="*/ 639975 h 676275"/>
                <a:gd name="connsiteX12" fmla="*/ 29238 w 284787"/>
                <a:gd name="connsiteY12" fmla="*/ 481289 h 676275"/>
                <a:gd name="connsiteX13" fmla="*/ 29238 w 284787"/>
                <a:gd name="connsiteY13" fmla="*/ 255641 h 676275"/>
                <a:gd name="connsiteX14" fmla="*/ 262669 w 284787"/>
                <a:gd name="connsiteY14" fmla="*/ 4685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787" h="676275">
                  <a:moveTo>
                    <a:pt x="267416" y="3705"/>
                  </a:moveTo>
                  <a:lnTo>
                    <a:pt x="4841" y="238115"/>
                  </a:lnTo>
                  <a:cubicBezTo>
                    <a:pt x="1786" y="240857"/>
                    <a:pt x="28" y="244766"/>
                    <a:pt x="0" y="248879"/>
                  </a:cubicBezTo>
                  <a:lnTo>
                    <a:pt x="0" y="489004"/>
                  </a:lnTo>
                  <a:cubicBezTo>
                    <a:pt x="-2" y="493791"/>
                    <a:pt x="2386" y="498261"/>
                    <a:pt x="6360" y="500910"/>
                  </a:cubicBezTo>
                  <a:lnTo>
                    <a:pt x="268935" y="679218"/>
                  </a:lnTo>
                  <a:cubicBezTo>
                    <a:pt x="275506" y="683742"/>
                    <a:pt x="284487" y="682065"/>
                    <a:pt x="288996" y="675472"/>
                  </a:cubicBezTo>
                  <a:cubicBezTo>
                    <a:pt x="290639" y="673069"/>
                    <a:pt x="291522" y="670226"/>
                    <a:pt x="291528" y="667312"/>
                  </a:cubicBezTo>
                  <a:lnTo>
                    <a:pt x="291528" y="14468"/>
                  </a:lnTo>
                  <a:cubicBezTo>
                    <a:pt x="291536" y="8749"/>
                    <a:pt x="288188" y="3561"/>
                    <a:pt x="282984" y="1229"/>
                  </a:cubicBezTo>
                  <a:cubicBezTo>
                    <a:pt x="277758" y="-1064"/>
                    <a:pt x="271679" y="-97"/>
                    <a:pt x="267416" y="3705"/>
                  </a:cubicBezTo>
                  <a:close/>
                  <a:moveTo>
                    <a:pt x="262669" y="639975"/>
                  </a:moveTo>
                  <a:lnTo>
                    <a:pt x="29238" y="481289"/>
                  </a:lnTo>
                  <a:lnTo>
                    <a:pt x="29238" y="255641"/>
                  </a:lnTo>
                  <a:lnTo>
                    <a:pt x="262669" y="46853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20" name="Freeform 50">
              <a:extLst>
                <a:ext uri="{FF2B5EF4-FFF2-40B4-BE49-F238E27FC236}">
                  <a16:creationId xmlns="" xmlns:a16="http://schemas.microsoft.com/office/drawing/2014/main" id="{C5670C79-AF91-4CF8-91EE-66533DB75008}"/>
                </a:ext>
              </a:extLst>
            </p:cNvPr>
            <p:cNvSpPr/>
            <p:nvPr/>
          </p:nvSpPr>
          <p:spPr>
            <a:xfrm>
              <a:off x="2277337" y="2791480"/>
              <a:ext cx="199352" cy="638175"/>
            </a:xfrm>
            <a:custGeom>
              <a:avLst/>
              <a:gdLst>
                <a:gd name="connsiteX0" fmla="*/ 12 w 199351"/>
                <a:gd name="connsiteY0" fmla="*/ 598182 h 638175"/>
                <a:gd name="connsiteX1" fmla="*/ 43283 w 199351"/>
                <a:gd name="connsiteY1" fmla="*/ 641633 h 638175"/>
                <a:gd name="connsiteX2" fmla="*/ 73487 w 199351"/>
                <a:gd name="connsiteY2" fmla="*/ 629329 h 638175"/>
                <a:gd name="connsiteX3" fmla="*/ 82501 w 199351"/>
                <a:gd name="connsiteY3" fmla="*/ 21343 h 638175"/>
                <a:gd name="connsiteX4" fmla="*/ 73487 w 199351"/>
                <a:gd name="connsiteY4" fmla="*/ 12299 h 638175"/>
                <a:gd name="connsiteX5" fmla="*/ 12258 w 199351"/>
                <a:gd name="connsiteY5" fmla="*/ 13157 h 638175"/>
                <a:gd name="connsiteX6" fmla="*/ 13112 w 199351"/>
                <a:gd name="connsiteY6" fmla="*/ 74593 h 638175"/>
                <a:gd name="connsiteX7" fmla="*/ 20655 w 199351"/>
                <a:gd name="connsiteY7" fmla="*/ 559468 h 638175"/>
                <a:gd name="connsiteX8" fmla="*/ 13112 w 199351"/>
                <a:gd name="connsiteY8" fmla="*/ 567036 h 638175"/>
                <a:gd name="connsiteX9" fmla="*/ 12 w 199351"/>
                <a:gd name="connsiteY9" fmla="*/ 598182 h 638175"/>
                <a:gd name="connsiteX10" fmla="*/ 33237 w 199351"/>
                <a:gd name="connsiteY10" fmla="*/ 587800 h 638175"/>
                <a:gd name="connsiteX11" fmla="*/ 41224 w 199351"/>
                <a:gd name="connsiteY11" fmla="*/ 61842 h 638175"/>
                <a:gd name="connsiteX12" fmla="*/ 33237 w 199351"/>
                <a:gd name="connsiteY12" fmla="*/ 53828 h 638175"/>
                <a:gd name="connsiteX13" fmla="*/ 32947 w 199351"/>
                <a:gd name="connsiteY13" fmla="*/ 33356 h 638175"/>
                <a:gd name="connsiteX14" fmla="*/ 43300 w 199351"/>
                <a:gd name="connsiteY14" fmla="*/ 28968 h 638175"/>
                <a:gd name="connsiteX15" fmla="*/ 53362 w 199351"/>
                <a:gd name="connsiteY15" fmla="*/ 33064 h 638175"/>
                <a:gd name="connsiteX16" fmla="*/ 61794 w 199351"/>
                <a:gd name="connsiteY16" fmla="*/ 600104 h 638175"/>
                <a:gd name="connsiteX17" fmla="*/ 53362 w 199351"/>
                <a:gd name="connsiteY17" fmla="*/ 608564 h 638175"/>
                <a:gd name="connsiteX18" fmla="*/ 32953 w 199351"/>
                <a:gd name="connsiteY18" fmla="*/ 608564 h 638175"/>
                <a:gd name="connsiteX19" fmla="*/ 28871 w 199351"/>
                <a:gd name="connsiteY19" fmla="*/ 598468 h 638175"/>
                <a:gd name="connsiteX20" fmla="*/ 33237 w 199351"/>
                <a:gd name="connsiteY20" fmla="*/ 5878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351" h="638175">
                  <a:moveTo>
                    <a:pt x="12" y="598182"/>
                  </a:moveTo>
                  <a:cubicBezTo>
                    <a:pt x="3" y="622170"/>
                    <a:pt x="19376" y="641624"/>
                    <a:pt x="43283" y="641633"/>
                  </a:cubicBezTo>
                  <a:cubicBezTo>
                    <a:pt x="54564" y="641638"/>
                    <a:pt x="65402" y="637223"/>
                    <a:pt x="73487" y="629329"/>
                  </a:cubicBezTo>
                  <a:cubicBezTo>
                    <a:pt x="243302" y="463936"/>
                    <a:pt x="247337" y="191731"/>
                    <a:pt x="82501" y="21343"/>
                  </a:cubicBezTo>
                  <a:cubicBezTo>
                    <a:pt x="79541" y="18284"/>
                    <a:pt x="76536" y="15269"/>
                    <a:pt x="73487" y="12299"/>
                  </a:cubicBezTo>
                  <a:cubicBezTo>
                    <a:pt x="56344" y="-4429"/>
                    <a:pt x="28930" y="-4045"/>
                    <a:pt x="12258" y="13157"/>
                  </a:cubicBezTo>
                  <a:cubicBezTo>
                    <a:pt x="-4414" y="30359"/>
                    <a:pt x="-4032" y="57865"/>
                    <a:pt x="13112" y="74593"/>
                  </a:cubicBezTo>
                  <a:cubicBezTo>
                    <a:pt x="148639" y="206398"/>
                    <a:pt x="152016" y="423484"/>
                    <a:pt x="20655" y="559468"/>
                  </a:cubicBezTo>
                  <a:cubicBezTo>
                    <a:pt x="18180" y="562030"/>
                    <a:pt x="15666" y="564552"/>
                    <a:pt x="13112" y="567036"/>
                  </a:cubicBezTo>
                  <a:cubicBezTo>
                    <a:pt x="4677" y="575178"/>
                    <a:pt x="-58" y="586438"/>
                    <a:pt x="12" y="598182"/>
                  </a:cubicBezTo>
                  <a:close/>
                  <a:moveTo>
                    <a:pt x="33237" y="587800"/>
                  </a:moveTo>
                  <a:cubicBezTo>
                    <a:pt x="180193" y="444774"/>
                    <a:pt x="183769" y="209295"/>
                    <a:pt x="41224" y="61842"/>
                  </a:cubicBezTo>
                  <a:cubicBezTo>
                    <a:pt x="38603" y="59131"/>
                    <a:pt x="35940" y="56459"/>
                    <a:pt x="33237" y="53828"/>
                  </a:cubicBezTo>
                  <a:cubicBezTo>
                    <a:pt x="27523" y="48256"/>
                    <a:pt x="27393" y="39089"/>
                    <a:pt x="32947" y="33356"/>
                  </a:cubicBezTo>
                  <a:cubicBezTo>
                    <a:pt x="35665" y="30549"/>
                    <a:pt x="39400" y="28967"/>
                    <a:pt x="43300" y="28968"/>
                  </a:cubicBezTo>
                  <a:cubicBezTo>
                    <a:pt x="47062" y="28946"/>
                    <a:pt x="50679" y="30419"/>
                    <a:pt x="53362" y="33064"/>
                  </a:cubicBezTo>
                  <a:cubicBezTo>
                    <a:pt x="211747" y="187311"/>
                    <a:pt x="215522" y="441184"/>
                    <a:pt x="61794" y="600104"/>
                  </a:cubicBezTo>
                  <a:cubicBezTo>
                    <a:pt x="59026" y="602966"/>
                    <a:pt x="56215" y="605786"/>
                    <a:pt x="53362" y="608564"/>
                  </a:cubicBezTo>
                  <a:cubicBezTo>
                    <a:pt x="47706" y="614169"/>
                    <a:pt x="38609" y="614169"/>
                    <a:pt x="32953" y="608564"/>
                  </a:cubicBezTo>
                  <a:cubicBezTo>
                    <a:pt x="30325" y="605866"/>
                    <a:pt x="28859" y="602240"/>
                    <a:pt x="28871" y="598468"/>
                  </a:cubicBezTo>
                  <a:cubicBezTo>
                    <a:pt x="28756" y="594452"/>
                    <a:pt x="30342" y="590576"/>
                    <a:pt x="33237" y="587800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="" xmlns:a16="http://schemas.microsoft.com/office/drawing/2014/main" id="{E17A146B-4956-4137-AA38-750146FAA656}"/>
                </a:ext>
              </a:extLst>
            </p:cNvPr>
            <p:cNvSpPr/>
            <p:nvPr/>
          </p:nvSpPr>
          <p:spPr>
            <a:xfrm>
              <a:off x="2106931" y="2892913"/>
              <a:ext cx="161380" cy="438150"/>
            </a:xfrm>
            <a:custGeom>
              <a:avLst/>
              <a:gdLst>
                <a:gd name="connsiteX0" fmla="*/ 20 w 161379"/>
                <a:gd name="connsiteY0" fmla="*/ 395212 h 438150"/>
                <a:gd name="connsiteX1" fmla="*/ 11981 w 161379"/>
                <a:gd name="connsiteY1" fmla="*/ 425216 h 438150"/>
                <a:gd name="connsiteX2" fmla="*/ 42358 w 161379"/>
                <a:gd name="connsiteY2" fmla="*/ 438646 h 438150"/>
                <a:gd name="connsiteX3" fmla="*/ 43307 w 161379"/>
                <a:gd name="connsiteY3" fmla="*/ 438646 h 438150"/>
                <a:gd name="connsiteX4" fmla="*/ 73210 w 161379"/>
                <a:gd name="connsiteY4" fmla="*/ 426549 h 438150"/>
                <a:gd name="connsiteX5" fmla="*/ 82903 w 161379"/>
                <a:gd name="connsiteY5" fmla="*/ 21746 h 438150"/>
                <a:gd name="connsiteX6" fmla="*/ 73210 w 161379"/>
                <a:gd name="connsiteY6" fmla="*/ 12021 h 438150"/>
                <a:gd name="connsiteX7" fmla="*/ 11981 w 161379"/>
                <a:gd name="connsiteY7" fmla="*/ 13450 h 438150"/>
                <a:gd name="connsiteX8" fmla="*/ 13405 w 161379"/>
                <a:gd name="connsiteY8" fmla="*/ 74886 h 438150"/>
                <a:gd name="connsiteX9" fmla="*/ 19368 w 161379"/>
                <a:gd name="connsiteY9" fmla="*/ 357701 h 438150"/>
                <a:gd name="connsiteX10" fmla="*/ 13405 w 161379"/>
                <a:gd name="connsiteY10" fmla="*/ 363684 h 438150"/>
                <a:gd name="connsiteX11" fmla="*/ 20 w 161379"/>
                <a:gd name="connsiteY11" fmla="*/ 395212 h 438150"/>
                <a:gd name="connsiteX12" fmla="*/ 33340 w 161379"/>
                <a:gd name="connsiteY12" fmla="*/ 384735 h 438150"/>
                <a:gd name="connsiteX13" fmla="*/ 40821 w 161379"/>
                <a:gd name="connsiteY13" fmla="*/ 61532 h 438150"/>
                <a:gd name="connsiteX14" fmla="*/ 33340 w 161379"/>
                <a:gd name="connsiteY14" fmla="*/ 54027 h 438150"/>
                <a:gd name="connsiteX15" fmla="*/ 28878 w 161379"/>
                <a:gd name="connsiteY15" fmla="*/ 43835 h 438150"/>
                <a:gd name="connsiteX16" fmla="*/ 32865 w 161379"/>
                <a:gd name="connsiteY16" fmla="*/ 33548 h 438150"/>
                <a:gd name="connsiteX17" fmla="*/ 43023 w 161379"/>
                <a:gd name="connsiteY17" fmla="*/ 29071 h 438150"/>
                <a:gd name="connsiteX18" fmla="*/ 43023 w 161379"/>
                <a:gd name="connsiteY18" fmla="*/ 29071 h 438150"/>
                <a:gd name="connsiteX19" fmla="*/ 52516 w 161379"/>
                <a:gd name="connsiteY19" fmla="*/ 33167 h 438150"/>
                <a:gd name="connsiteX20" fmla="*/ 61515 w 161379"/>
                <a:gd name="connsiteY20" fmla="*/ 396755 h 438150"/>
                <a:gd name="connsiteX21" fmla="*/ 52516 w 161379"/>
                <a:gd name="connsiteY21" fmla="*/ 405785 h 438150"/>
                <a:gd name="connsiteX22" fmla="*/ 42263 w 161379"/>
                <a:gd name="connsiteY22" fmla="*/ 409785 h 438150"/>
                <a:gd name="connsiteX23" fmla="*/ 28119 w 161379"/>
                <a:gd name="connsiteY23" fmla="*/ 395307 h 438150"/>
                <a:gd name="connsiteX24" fmla="*/ 33340 w 161379"/>
                <a:gd name="connsiteY24" fmla="*/ 384735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379" h="438150">
                  <a:moveTo>
                    <a:pt x="20" y="395212"/>
                  </a:moveTo>
                  <a:cubicBezTo>
                    <a:pt x="3" y="406387"/>
                    <a:pt x="4288" y="417136"/>
                    <a:pt x="11981" y="425216"/>
                  </a:cubicBezTo>
                  <a:cubicBezTo>
                    <a:pt x="19869" y="433646"/>
                    <a:pt x="30835" y="438494"/>
                    <a:pt x="42358" y="438646"/>
                  </a:cubicBezTo>
                  <a:lnTo>
                    <a:pt x="43307" y="438646"/>
                  </a:lnTo>
                  <a:cubicBezTo>
                    <a:pt x="54463" y="438668"/>
                    <a:pt x="65189" y="434329"/>
                    <a:pt x="73210" y="426549"/>
                  </a:cubicBezTo>
                  <a:cubicBezTo>
                    <a:pt x="187294" y="317452"/>
                    <a:pt x="191633" y="136215"/>
                    <a:pt x="82903" y="21746"/>
                  </a:cubicBezTo>
                  <a:cubicBezTo>
                    <a:pt x="79750" y="18427"/>
                    <a:pt x="76518" y="15185"/>
                    <a:pt x="73210" y="12021"/>
                  </a:cubicBezTo>
                  <a:cubicBezTo>
                    <a:pt x="55909" y="-4549"/>
                    <a:pt x="28496" y="-3910"/>
                    <a:pt x="11981" y="13450"/>
                  </a:cubicBezTo>
                  <a:cubicBezTo>
                    <a:pt x="-4534" y="30810"/>
                    <a:pt x="-3896" y="58316"/>
                    <a:pt x="13405" y="74886"/>
                  </a:cubicBezTo>
                  <a:cubicBezTo>
                    <a:pt x="92886" y="151331"/>
                    <a:pt x="95555" y="277952"/>
                    <a:pt x="19368" y="357701"/>
                  </a:cubicBezTo>
                  <a:cubicBezTo>
                    <a:pt x="17422" y="359737"/>
                    <a:pt x="15434" y="361732"/>
                    <a:pt x="13405" y="363684"/>
                  </a:cubicBezTo>
                  <a:cubicBezTo>
                    <a:pt x="4844" y="371922"/>
                    <a:pt x="9" y="383311"/>
                    <a:pt x="20" y="395212"/>
                  </a:cubicBezTo>
                  <a:close/>
                  <a:moveTo>
                    <a:pt x="33340" y="384735"/>
                  </a:moveTo>
                  <a:cubicBezTo>
                    <a:pt x="124355" y="297557"/>
                    <a:pt x="127704" y="152855"/>
                    <a:pt x="40821" y="61532"/>
                  </a:cubicBezTo>
                  <a:cubicBezTo>
                    <a:pt x="38385" y="58973"/>
                    <a:pt x="35891" y="56470"/>
                    <a:pt x="33340" y="54027"/>
                  </a:cubicBezTo>
                  <a:cubicBezTo>
                    <a:pt x="30567" y="51356"/>
                    <a:pt x="28963" y="47691"/>
                    <a:pt x="28878" y="43835"/>
                  </a:cubicBezTo>
                  <a:cubicBezTo>
                    <a:pt x="28769" y="40007"/>
                    <a:pt x="30207" y="36297"/>
                    <a:pt x="32865" y="33548"/>
                  </a:cubicBezTo>
                  <a:cubicBezTo>
                    <a:pt x="35475" y="30692"/>
                    <a:pt x="39161" y="29068"/>
                    <a:pt x="43023" y="29071"/>
                  </a:cubicBezTo>
                  <a:lnTo>
                    <a:pt x="43023" y="29071"/>
                  </a:lnTo>
                  <a:cubicBezTo>
                    <a:pt x="46593" y="29167"/>
                    <a:pt x="49990" y="30633"/>
                    <a:pt x="52516" y="33167"/>
                  </a:cubicBezTo>
                  <a:cubicBezTo>
                    <a:pt x="155065" y="131075"/>
                    <a:pt x="159094" y="293859"/>
                    <a:pt x="61515" y="396755"/>
                  </a:cubicBezTo>
                  <a:cubicBezTo>
                    <a:pt x="58590" y="399839"/>
                    <a:pt x="55589" y="402850"/>
                    <a:pt x="52516" y="405785"/>
                  </a:cubicBezTo>
                  <a:cubicBezTo>
                    <a:pt x="49821" y="408520"/>
                    <a:pt x="46092" y="409975"/>
                    <a:pt x="42263" y="409785"/>
                  </a:cubicBezTo>
                  <a:cubicBezTo>
                    <a:pt x="34406" y="409630"/>
                    <a:pt x="28117" y="403193"/>
                    <a:pt x="28119" y="395307"/>
                  </a:cubicBezTo>
                  <a:cubicBezTo>
                    <a:pt x="28284" y="391199"/>
                    <a:pt x="30182" y="387355"/>
                    <a:pt x="33340" y="384735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24" name="Graphic 31">
            <a:extLst>
              <a:ext uri="{FF2B5EF4-FFF2-40B4-BE49-F238E27FC236}">
                <a16:creationId xmlns="" xmlns:a16="http://schemas.microsoft.com/office/drawing/2014/main" id="{65CDC489-5873-44B7-A7B7-71BFC402AFA2}"/>
              </a:ext>
            </a:extLst>
          </p:cNvPr>
          <p:cNvGrpSpPr>
            <a:grpSpLocks noChangeAspect="1"/>
          </p:cNvGrpSpPr>
          <p:nvPr/>
        </p:nvGrpSpPr>
        <p:grpSpPr>
          <a:xfrm>
            <a:off x="5694221" y="2699269"/>
            <a:ext cx="530493" cy="387116"/>
            <a:chOff x="1540508" y="2743200"/>
            <a:chExt cx="939800" cy="685800"/>
          </a:xfrm>
          <a:solidFill>
            <a:schemeClr val="bg1"/>
          </a:solidFill>
        </p:grpSpPr>
        <p:sp>
          <p:nvSpPr>
            <p:cNvPr id="25" name="Freeform 48">
              <a:extLst>
                <a:ext uri="{FF2B5EF4-FFF2-40B4-BE49-F238E27FC236}">
                  <a16:creationId xmlns="" xmlns:a16="http://schemas.microsoft.com/office/drawing/2014/main" id="{536ACC5C-9440-4A15-BB89-D14B9D565E77}"/>
                </a:ext>
              </a:extLst>
            </p:cNvPr>
            <p:cNvSpPr/>
            <p:nvPr/>
          </p:nvSpPr>
          <p:spPr>
            <a:xfrm>
              <a:off x="1540508" y="2977896"/>
              <a:ext cx="161380" cy="266700"/>
            </a:xfrm>
            <a:custGeom>
              <a:avLst/>
              <a:gdLst>
                <a:gd name="connsiteX0" fmla="*/ 163658 w 161379"/>
                <a:gd name="connsiteY0" fmla="*/ 254318 h 266700"/>
                <a:gd name="connsiteX1" fmla="*/ 163658 w 161379"/>
                <a:gd name="connsiteY1" fmla="*/ 14478 h 266700"/>
                <a:gd name="connsiteX2" fmla="*/ 149229 w 161379"/>
                <a:gd name="connsiteY2" fmla="*/ 0 h 266700"/>
                <a:gd name="connsiteX3" fmla="*/ 14429 w 161379"/>
                <a:gd name="connsiteY3" fmla="*/ 0 h 266700"/>
                <a:gd name="connsiteX4" fmla="*/ 0 w 161379"/>
                <a:gd name="connsiteY4" fmla="*/ 14478 h 266700"/>
                <a:gd name="connsiteX5" fmla="*/ 0 w 161379"/>
                <a:gd name="connsiteY5" fmla="*/ 254318 h 266700"/>
                <a:gd name="connsiteX6" fmla="*/ 14429 w 161379"/>
                <a:gd name="connsiteY6" fmla="*/ 268796 h 266700"/>
                <a:gd name="connsiteX7" fmla="*/ 149229 w 161379"/>
                <a:gd name="connsiteY7" fmla="*/ 268796 h 266700"/>
                <a:gd name="connsiteX8" fmla="*/ 163658 w 161379"/>
                <a:gd name="connsiteY8" fmla="*/ 254318 h 266700"/>
                <a:gd name="connsiteX9" fmla="*/ 135179 w 161379"/>
                <a:gd name="connsiteY9" fmla="*/ 239744 h 266700"/>
                <a:gd name="connsiteX10" fmla="*/ 28479 w 161379"/>
                <a:gd name="connsiteY10" fmla="*/ 239744 h 266700"/>
                <a:gd name="connsiteX11" fmla="*/ 28479 w 161379"/>
                <a:gd name="connsiteY11" fmla="*/ 28956 h 266700"/>
                <a:gd name="connsiteX12" fmla="*/ 134800 w 161379"/>
                <a:gd name="connsiteY12" fmla="*/ 2895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79" h="266700">
                  <a:moveTo>
                    <a:pt x="163658" y="254318"/>
                  </a:moveTo>
                  <a:lnTo>
                    <a:pt x="163658" y="14478"/>
                  </a:lnTo>
                  <a:cubicBezTo>
                    <a:pt x="163658" y="6482"/>
                    <a:pt x="157198" y="0"/>
                    <a:pt x="149229" y="0"/>
                  </a:cubicBezTo>
                  <a:lnTo>
                    <a:pt x="14429" y="0"/>
                  </a:lnTo>
                  <a:cubicBezTo>
                    <a:pt x="6460" y="0"/>
                    <a:pt x="0" y="6482"/>
                    <a:pt x="0" y="14478"/>
                  </a:cubicBezTo>
                  <a:lnTo>
                    <a:pt x="0" y="254318"/>
                  </a:lnTo>
                  <a:cubicBezTo>
                    <a:pt x="0" y="262314"/>
                    <a:pt x="6460" y="268796"/>
                    <a:pt x="14429" y="268796"/>
                  </a:cubicBezTo>
                  <a:lnTo>
                    <a:pt x="149229" y="268796"/>
                  </a:lnTo>
                  <a:cubicBezTo>
                    <a:pt x="157198" y="268796"/>
                    <a:pt x="163658" y="262314"/>
                    <a:pt x="163658" y="254318"/>
                  </a:cubicBezTo>
                  <a:close/>
                  <a:moveTo>
                    <a:pt x="135179" y="239744"/>
                  </a:moveTo>
                  <a:lnTo>
                    <a:pt x="28479" y="239744"/>
                  </a:lnTo>
                  <a:lnTo>
                    <a:pt x="28479" y="28956"/>
                  </a:lnTo>
                  <a:lnTo>
                    <a:pt x="134800" y="28956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26" name="Freeform 49">
              <a:extLst>
                <a:ext uri="{FF2B5EF4-FFF2-40B4-BE49-F238E27FC236}">
                  <a16:creationId xmlns="" xmlns:a16="http://schemas.microsoft.com/office/drawing/2014/main" id="{778BFA2D-BD42-4F9C-82DD-94C312B6FA00}"/>
                </a:ext>
              </a:extLst>
            </p:cNvPr>
            <p:cNvSpPr/>
            <p:nvPr/>
          </p:nvSpPr>
          <p:spPr>
            <a:xfrm>
              <a:off x="1735018" y="2743210"/>
              <a:ext cx="284788" cy="676275"/>
            </a:xfrm>
            <a:custGeom>
              <a:avLst/>
              <a:gdLst>
                <a:gd name="connsiteX0" fmla="*/ 267416 w 284787"/>
                <a:gd name="connsiteY0" fmla="*/ 3705 h 676275"/>
                <a:gd name="connsiteX1" fmla="*/ 4841 w 284787"/>
                <a:gd name="connsiteY1" fmla="*/ 238115 h 676275"/>
                <a:gd name="connsiteX2" fmla="*/ 0 w 284787"/>
                <a:gd name="connsiteY2" fmla="*/ 248879 h 676275"/>
                <a:gd name="connsiteX3" fmla="*/ 0 w 284787"/>
                <a:gd name="connsiteY3" fmla="*/ 489004 h 676275"/>
                <a:gd name="connsiteX4" fmla="*/ 6360 w 284787"/>
                <a:gd name="connsiteY4" fmla="*/ 500910 h 676275"/>
                <a:gd name="connsiteX5" fmla="*/ 268935 w 284787"/>
                <a:gd name="connsiteY5" fmla="*/ 679218 h 676275"/>
                <a:gd name="connsiteX6" fmla="*/ 288996 w 284787"/>
                <a:gd name="connsiteY6" fmla="*/ 675472 h 676275"/>
                <a:gd name="connsiteX7" fmla="*/ 291528 w 284787"/>
                <a:gd name="connsiteY7" fmla="*/ 667312 h 676275"/>
                <a:gd name="connsiteX8" fmla="*/ 291528 w 284787"/>
                <a:gd name="connsiteY8" fmla="*/ 14468 h 676275"/>
                <a:gd name="connsiteX9" fmla="*/ 282984 w 284787"/>
                <a:gd name="connsiteY9" fmla="*/ 1229 h 676275"/>
                <a:gd name="connsiteX10" fmla="*/ 267416 w 284787"/>
                <a:gd name="connsiteY10" fmla="*/ 3705 h 676275"/>
                <a:gd name="connsiteX11" fmla="*/ 262669 w 284787"/>
                <a:gd name="connsiteY11" fmla="*/ 639975 h 676275"/>
                <a:gd name="connsiteX12" fmla="*/ 29238 w 284787"/>
                <a:gd name="connsiteY12" fmla="*/ 481289 h 676275"/>
                <a:gd name="connsiteX13" fmla="*/ 29238 w 284787"/>
                <a:gd name="connsiteY13" fmla="*/ 255641 h 676275"/>
                <a:gd name="connsiteX14" fmla="*/ 262669 w 284787"/>
                <a:gd name="connsiteY14" fmla="*/ 4685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787" h="676275">
                  <a:moveTo>
                    <a:pt x="267416" y="3705"/>
                  </a:moveTo>
                  <a:lnTo>
                    <a:pt x="4841" y="238115"/>
                  </a:lnTo>
                  <a:cubicBezTo>
                    <a:pt x="1786" y="240857"/>
                    <a:pt x="28" y="244766"/>
                    <a:pt x="0" y="248879"/>
                  </a:cubicBezTo>
                  <a:lnTo>
                    <a:pt x="0" y="489004"/>
                  </a:lnTo>
                  <a:cubicBezTo>
                    <a:pt x="-2" y="493791"/>
                    <a:pt x="2386" y="498261"/>
                    <a:pt x="6360" y="500910"/>
                  </a:cubicBezTo>
                  <a:lnTo>
                    <a:pt x="268935" y="679218"/>
                  </a:lnTo>
                  <a:cubicBezTo>
                    <a:pt x="275506" y="683742"/>
                    <a:pt x="284487" y="682065"/>
                    <a:pt x="288996" y="675472"/>
                  </a:cubicBezTo>
                  <a:cubicBezTo>
                    <a:pt x="290639" y="673069"/>
                    <a:pt x="291522" y="670226"/>
                    <a:pt x="291528" y="667312"/>
                  </a:cubicBezTo>
                  <a:lnTo>
                    <a:pt x="291528" y="14468"/>
                  </a:lnTo>
                  <a:cubicBezTo>
                    <a:pt x="291536" y="8749"/>
                    <a:pt x="288188" y="3561"/>
                    <a:pt x="282984" y="1229"/>
                  </a:cubicBezTo>
                  <a:cubicBezTo>
                    <a:pt x="277758" y="-1064"/>
                    <a:pt x="271679" y="-97"/>
                    <a:pt x="267416" y="3705"/>
                  </a:cubicBezTo>
                  <a:close/>
                  <a:moveTo>
                    <a:pt x="262669" y="639975"/>
                  </a:moveTo>
                  <a:lnTo>
                    <a:pt x="29238" y="481289"/>
                  </a:lnTo>
                  <a:lnTo>
                    <a:pt x="29238" y="255641"/>
                  </a:lnTo>
                  <a:lnTo>
                    <a:pt x="262669" y="46853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27" name="Freeform 50">
              <a:extLst>
                <a:ext uri="{FF2B5EF4-FFF2-40B4-BE49-F238E27FC236}">
                  <a16:creationId xmlns="" xmlns:a16="http://schemas.microsoft.com/office/drawing/2014/main" id="{2CCBDAC3-066A-4AFD-B34A-BD9D34DEAEB5}"/>
                </a:ext>
              </a:extLst>
            </p:cNvPr>
            <p:cNvSpPr/>
            <p:nvPr/>
          </p:nvSpPr>
          <p:spPr>
            <a:xfrm>
              <a:off x="2277337" y="2791480"/>
              <a:ext cx="199352" cy="638175"/>
            </a:xfrm>
            <a:custGeom>
              <a:avLst/>
              <a:gdLst>
                <a:gd name="connsiteX0" fmla="*/ 12 w 199351"/>
                <a:gd name="connsiteY0" fmla="*/ 598182 h 638175"/>
                <a:gd name="connsiteX1" fmla="*/ 43283 w 199351"/>
                <a:gd name="connsiteY1" fmla="*/ 641633 h 638175"/>
                <a:gd name="connsiteX2" fmla="*/ 73487 w 199351"/>
                <a:gd name="connsiteY2" fmla="*/ 629329 h 638175"/>
                <a:gd name="connsiteX3" fmla="*/ 82501 w 199351"/>
                <a:gd name="connsiteY3" fmla="*/ 21343 h 638175"/>
                <a:gd name="connsiteX4" fmla="*/ 73487 w 199351"/>
                <a:gd name="connsiteY4" fmla="*/ 12299 h 638175"/>
                <a:gd name="connsiteX5" fmla="*/ 12258 w 199351"/>
                <a:gd name="connsiteY5" fmla="*/ 13157 h 638175"/>
                <a:gd name="connsiteX6" fmla="*/ 13112 w 199351"/>
                <a:gd name="connsiteY6" fmla="*/ 74593 h 638175"/>
                <a:gd name="connsiteX7" fmla="*/ 20655 w 199351"/>
                <a:gd name="connsiteY7" fmla="*/ 559468 h 638175"/>
                <a:gd name="connsiteX8" fmla="*/ 13112 w 199351"/>
                <a:gd name="connsiteY8" fmla="*/ 567036 h 638175"/>
                <a:gd name="connsiteX9" fmla="*/ 12 w 199351"/>
                <a:gd name="connsiteY9" fmla="*/ 598182 h 638175"/>
                <a:gd name="connsiteX10" fmla="*/ 33237 w 199351"/>
                <a:gd name="connsiteY10" fmla="*/ 587800 h 638175"/>
                <a:gd name="connsiteX11" fmla="*/ 41224 w 199351"/>
                <a:gd name="connsiteY11" fmla="*/ 61842 h 638175"/>
                <a:gd name="connsiteX12" fmla="*/ 33237 w 199351"/>
                <a:gd name="connsiteY12" fmla="*/ 53828 h 638175"/>
                <a:gd name="connsiteX13" fmla="*/ 32947 w 199351"/>
                <a:gd name="connsiteY13" fmla="*/ 33356 h 638175"/>
                <a:gd name="connsiteX14" fmla="*/ 43300 w 199351"/>
                <a:gd name="connsiteY14" fmla="*/ 28968 h 638175"/>
                <a:gd name="connsiteX15" fmla="*/ 53362 w 199351"/>
                <a:gd name="connsiteY15" fmla="*/ 33064 h 638175"/>
                <a:gd name="connsiteX16" fmla="*/ 61794 w 199351"/>
                <a:gd name="connsiteY16" fmla="*/ 600104 h 638175"/>
                <a:gd name="connsiteX17" fmla="*/ 53362 w 199351"/>
                <a:gd name="connsiteY17" fmla="*/ 608564 h 638175"/>
                <a:gd name="connsiteX18" fmla="*/ 32953 w 199351"/>
                <a:gd name="connsiteY18" fmla="*/ 608564 h 638175"/>
                <a:gd name="connsiteX19" fmla="*/ 28871 w 199351"/>
                <a:gd name="connsiteY19" fmla="*/ 598468 h 638175"/>
                <a:gd name="connsiteX20" fmla="*/ 33237 w 199351"/>
                <a:gd name="connsiteY20" fmla="*/ 5878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351" h="638175">
                  <a:moveTo>
                    <a:pt x="12" y="598182"/>
                  </a:moveTo>
                  <a:cubicBezTo>
                    <a:pt x="3" y="622170"/>
                    <a:pt x="19376" y="641624"/>
                    <a:pt x="43283" y="641633"/>
                  </a:cubicBezTo>
                  <a:cubicBezTo>
                    <a:pt x="54564" y="641638"/>
                    <a:pt x="65402" y="637223"/>
                    <a:pt x="73487" y="629329"/>
                  </a:cubicBezTo>
                  <a:cubicBezTo>
                    <a:pt x="243302" y="463936"/>
                    <a:pt x="247337" y="191731"/>
                    <a:pt x="82501" y="21343"/>
                  </a:cubicBezTo>
                  <a:cubicBezTo>
                    <a:pt x="79541" y="18284"/>
                    <a:pt x="76536" y="15269"/>
                    <a:pt x="73487" y="12299"/>
                  </a:cubicBezTo>
                  <a:cubicBezTo>
                    <a:pt x="56344" y="-4429"/>
                    <a:pt x="28930" y="-4045"/>
                    <a:pt x="12258" y="13157"/>
                  </a:cubicBezTo>
                  <a:cubicBezTo>
                    <a:pt x="-4414" y="30359"/>
                    <a:pt x="-4032" y="57865"/>
                    <a:pt x="13112" y="74593"/>
                  </a:cubicBezTo>
                  <a:cubicBezTo>
                    <a:pt x="148639" y="206398"/>
                    <a:pt x="152016" y="423484"/>
                    <a:pt x="20655" y="559468"/>
                  </a:cubicBezTo>
                  <a:cubicBezTo>
                    <a:pt x="18180" y="562030"/>
                    <a:pt x="15666" y="564552"/>
                    <a:pt x="13112" y="567036"/>
                  </a:cubicBezTo>
                  <a:cubicBezTo>
                    <a:pt x="4677" y="575178"/>
                    <a:pt x="-58" y="586438"/>
                    <a:pt x="12" y="598182"/>
                  </a:cubicBezTo>
                  <a:close/>
                  <a:moveTo>
                    <a:pt x="33237" y="587800"/>
                  </a:moveTo>
                  <a:cubicBezTo>
                    <a:pt x="180193" y="444774"/>
                    <a:pt x="183769" y="209295"/>
                    <a:pt x="41224" y="61842"/>
                  </a:cubicBezTo>
                  <a:cubicBezTo>
                    <a:pt x="38603" y="59131"/>
                    <a:pt x="35940" y="56459"/>
                    <a:pt x="33237" y="53828"/>
                  </a:cubicBezTo>
                  <a:cubicBezTo>
                    <a:pt x="27523" y="48256"/>
                    <a:pt x="27393" y="39089"/>
                    <a:pt x="32947" y="33356"/>
                  </a:cubicBezTo>
                  <a:cubicBezTo>
                    <a:pt x="35665" y="30549"/>
                    <a:pt x="39400" y="28967"/>
                    <a:pt x="43300" y="28968"/>
                  </a:cubicBezTo>
                  <a:cubicBezTo>
                    <a:pt x="47062" y="28946"/>
                    <a:pt x="50679" y="30419"/>
                    <a:pt x="53362" y="33064"/>
                  </a:cubicBezTo>
                  <a:cubicBezTo>
                    <a:pt x="211747" y="187311"/>
                    <a:pt x="215522" y="441184"/>
                    <a:pt x="61794" y="600104"/>
                  </a:cubicBezTo>
                  <a:cubicBezTo>
                    <a:pt x="59026" y="602966"/>
                    <a:pt x="56215" y="605786"/>
                    <a:pt x="53362" y="608564"/>
                  </a:cubicBezTo>
                  <a:cubicBezTo>
                    <a:pt x="47706" y="614169"/>
                    <a:pt x="38609" y="614169"/>
                    <a:pt x="32953" y="608564"/>
                  </a:cubicBezTo>
                  <a:cubicBezTo>
                    <a:pt x="30325" y="605866"/>
                    <a:pt x="28859" y="602240"/>
                    <a:pt x="28871" y="598468"/>
                  </a:cubicBezTo>
                  <a:cubicBezTo>
                    <a:pt x="28756" y="594452"/>
                    <a:pt x="30342" y="590576"/>
                    <a:pt x="33237" y="587800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="" xmlns:a16="http://schemas.microsoft.com/office/drawing/2014/main" id="{331A125C-7067-4F88-BAEC-2821E0543D7D}"/>
                </a:ext>
              </a:extLst>
            </p:cNvPr>
            <p:cNvSpPr/>
            <p:nvPr/>
          </p:nvSpPr>
          <p:spPr>
            <a:xfrm>
              <a:off x="2106931" y="2892913"/>
              <a:ext cx="161380" cy="438150"/>
            </a:xfrm>
            <a:custGeom>
              <a:avLst/>
              <a:gdLst>
                <a:gd name="connsiteX0" fmla="*/ 20 w 161379"/>
                <a:gd name="connsiteY0" fmla="*/ 395212 h 438150"/>
                <a:gd name="connsiteX1" fmla="*/ 11981 w 161379"/>
                <a:gd name="connsiteY1" fmla="*/ 425216 h 438150"/>
                <a:gd name="connsiteX2" fmla="*/ 42358 w 161379"/>
                <a:gd name="connsiteY2" fmla="*/ 438646 h 438150"/>
                <a:gd name="connsiteX3" fmla="*/ 43307 w 161379"/>
                <a:gd name="connsiteY3" fmla="*/ 438646 h 438150"/>
                <a:gd name="connsiteX4" fmla="*/ 73210 w 161379"/>
                <a:gd name="connsiteY4" fmla="*/ 426549 h 438150"/>
                <a:gd name="connsiteX5" fmla="*/ 82903 w 161379"/>
                <a:gd name="connsiteY5" fmla="*/ 21746 h 438150"/>
                <a:gd name="connsiteX6" fmla="*/ 73210 w 161379"/>
                <a:gd name="connsiteY6" fmla="*/ 12021 h 438150"/>
                <a:gd name="connsiteX7" fmla="*/ 11981 w 161379"/>
                <a:gd name="connsiteY7" fmla="*/ 13450 h 438150"/>
                <a:gd name="connsiteX8" fmla="*/ 13405 w 161379"/>
                <a:gd name="connsiteY8" fmla="*/ 74886 h 438150"/>
                <a:gd name="connsiteX9" fmla="*/ 19368 w 161379"/>
                <a:gd name="connsiteY9" fmla="*/ 357701 h 438150"/>
                <a:gd name="connsiteX10" fmla="*/ 13405 w 161379"/>
                <a:gd name="connsiteY10" fmla="*/ 363684 h 438150"/>
                <a:gd name="connsiteX11" fmla="*/ 20 w 161379"/>
                <a:gd name="connsiteY11" fmla="*/ 395212 h 438150"/>
                <a:gd name="connsiteX12" fmla="*/ 33340 w 161379"/>
                <a:gd name="connsiteY12" fmla="*/ 384735 h 438150"/>
                <a:gd name="connsiteX13" fmla="*/ 40821 w 161379"/>
                <a:gd name="connsiteY13" fmla="*/ 61532 h 438150"/>
                <a:gd name="connsiteX14" fmla="*/ 33340 w 161379"/>
                <a:gd name="connsiteY14" fmla="*/ 54027 h 438150"/>
                <a:gd name="connsiteX15" fmla="*/ 28878 w 161379"/>
                <a:gd name="connsiteY15" fmla="*/ 43835 h 438150"/>
                <a:gd name="connsiteX16" fmla="*/ 32865 w 161379"/>
                <a:gd name="connsiteY16" fmla="*/ 33548 h 438150"/>
                <a:gd name="connsiteX17" fmla="*/ 43023 w 161379"/>
                <a:gd name="connsiteY17" fmla="*/ 29071 h 438150"/>
                <a:gd name="connsiteX18" fmla="*/ 43023 w 161379"/>
                <a:gd name="connsiteY18" fmla="*/ 29071 h 438150"/>
                <a:gd name="connsiteX19" fmla="*/ 52516 w 161379"/>
                <a:gd name="connsiteY19" fmla="*/ 33167 h 438150"/>
                <a:gd name="connsiteX20" fmla="*/ 61515 w 161379"/>
                <a:gd name="connsiteY20" fmla="*/ 396755 h 438150"/>
                <a:gd name="connsiteX21" fmla="*/ 52516 w 161379"/>
                <a:gd name="connsiteY21" fmla="*/ 405785 h 438150"/>
                <a:gd name="connsiteX22" fmla="*/ 42263 w 161379"/>
                <a:gd name="connsiteY22" fmla="*/ 409785 h 438150"/>
                <a:gd name="connsiteX23" fmla="*/ 28119 w 161379"/>
                <a:gd name="connsiteY23" fmla="*/ 395307 h 438150"/>
                <a:gd name="connsiteX24" fmla="*/ 33340 w 161379"/>
                <a:gd name="connsiteY24" fmla="*/ 384735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379" h="438150">
                  <a:moveTo>
                    <a:pt x="20" y="395212"/>
                  </a:moveTo>
                  <a:cubicBezTo>
                    <a:pt x="3" y="406387"/>
                    <a:pt x="4288" y="417136"/>
                    <a:pt x="11981" y="425216"/>
                  </a:cubicBezTo>
                  <a:cubicBezTo>
                    <a:pt x="19869" y="433646"/>
                    <a:pt x="30835" y="438494"/>
                    <a:pt x="42358" y="438646"/>
                  </a:cubicBezTo>
                  <a:lnTo>
                    <a:pt x="43307" y="438646"/>
                  </a:lnTo>
                  <a:cubicBezTo>
                    <a:pt x="54463" y="438668"/>
                    <a:pt x="65189" y="434329"/>
                    <a:pt x="73210" y="426549"/>
                  </a:cubicBezTo>
                  <a:cubicBezTo>
                    <a:pt x="187294" y="317452"/>
                    <a:pt x="191633" y="136215"/>
                    <a:pt x="82903" y="21746"/>
                  </a:cubicBezTo>
                  <a:cubicBezTo>
                    <a:pt x="79750" y="18427"/>
                    <a:pt x="76518" y="15185"/>
                    <a:pt x="73210" y="12021"/>
                  </a:cubicBezTo>
                  <a:cubicBezTo>
                    <a:pt x="55909" y="-4549"/>
                    <a:pt x="28496" y="-3910"/>
                    <a:pt x="11981" y="13450"/>
                  </a:cubicBezTo>
                  <a:cubicBezTo>
                    <a:pt x="-4534" y="30810"/>
                    <a:pt x="-3896" y="58316"/>
                    <a:pt x="13405" y="74886"/>
                  </a:cubicBezTo>
                  <a:cubicBezTo>
                    <a:pt x="92886" y="151331"/>
                    <a:pt x="95555" y="277952"/>
                    <a:pt x="19368" y="357701"/>
                  </a:cubicBezTo>
                  <a:cubicBezTo>
                    <a:pt x="17422" y="359737"/>
                    <a:pt x="15434" y="361732"/>
                    <a:pt x="13405" y="363684"/>
                  </a:cubicBezTo>
                  <a:cubicBezTo>
                    <a:pt x="4844" y="371922"/>
                    <a:pt x="9" y="383311"/>
                    <a:pt x="20" y="395212"/>
                  </a:cubicBezTo>
                  <a:close/>
                  <a:moveTo>
                    <a:pt x="33340" y="384735"/>
                  </a:moveTo>
                  <a:cubicBezTo>
                    <a:pt x="124355" y="297557"/>
                    <a:pt x="127704" y="152855"/>
                    <a:pt x="40821" y="61532"/>
                  </a:cubicBezTo>
                  <a:cubicBezTo>
                    <a:pt x="38385" y="58973"/>
                    <a:pt x="35891" y="56470"/>
                    <a:pt x="33340" y="54027"/>
                  </a:cubicBezTo>
                  <a:cubicBezTo>
                    <a:pt x="30567" y="51356"/>
                    <a:pt x="28963" y="47691"/>
                    <a:pt x="28878" y="43835"/>
                  </a:cubicBezTo>
                  <a:cubicBezTo>
                    <a:pt x="28769" y="40007"/>
                    <a:pt x="30207" y="36297"/>
                    <a:pt x="32865" y="33548"/>
                  </a:cubicBezTo>
                  <a:cubicBezTo>
                    <a:pt x="35475" y="30692"/>
                    <a:pt x="39161" y="29068"/>
                    <a:pt x="43023" y="29071"/>
                  </a:cubicBezTo>
                  <a:lnTo>
                    <a:pt x="43023" y="29071"/>
                  </a:lnTo>
                  <a:cubicBezTo>
                    <a:pt x="46593" y="29167"/>
                    <a:pt x="49990" y="30633"/>
                    <a:pt x="52516" y="33167"/>
                  </a:cubicBezTo>
                  <a:cubicBezTo>
                    <a:pt x="155065" y="131075"/>
                    <a:pt x="159094" y="293859"/>
                    <a:pt x="61515" y="396755"/>
                  </a:cubicBezTo>
                  <a:cubicBezTo>
                    <a:pt x="58590" y="399839"/>
                    <a:pt x="55589" y="402850"/>
                    <a:pt x="52516" y="405785"/>
                  </a:cubicBezTo>
                  <a:cubicBezTo>
                    <a:pt x="49821" y="408520"/>
                    <a:pt x="46092" y="409975"/>
                    <a:pt x="42263" y="409785"/>
                  </a:cubicBezTo>
                  <a:cubicBezTo>
                    <a:pt x="34406" y="409630"/>
                    <a:pt x="28117" y="403193"/>
                    <a:pt x="28119" y="395307"/>
                  </a:cubicBezTo>
                  <a:cubicBezTo>
                    <a:pt x="28284" y="391199"/>
                    <a:pt x="30182" y="387355"/>
                    <a:pt x="33340" y="384735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31" name="Graphic 31">
            <a:extLst>
              <a:ext uri="{FF2B5EF4-FFF2-40B4-BE49-F238E27FC236}">
                <a16:creationId xmlns="" xmlns:a16="http://schemas.microsoft.com/office/drawing/2014/main" id="{413CA81A-4FF3-4A18-9DD2-1E4F3B3A396C}"/>
              </a:ext>
            </a:extLst>
          </p:cNvPr>
          <p:cNvGrpSpPr>
            <a:grpSpLocks noChangeAspect="1"/>
          </p:cNvGrpSpPr>
          <p:nvPr/>
        </p:nvGrpSpPr>
        <p:grpSpPr>
          <a:xfrm>
            <a:off x="3582608" y="2699270"/>
            <a:ext cx="530493" cy="387116"/>
            <a:chOff x="1540508" y="2743200"/>
            <a:chExt cx="939800" cy="685800"/>
          </a:xfrm>
          <a:solidFill>
            <a:schemeClr val="bg1"/>
          </a:solidFill>
        </p:grpSpPr>
        <p:sp>
          <p:nvSpPr>
            <p:cNvPr id="32" name="Freeform 48">
              <a:extLst>
                <a:ext uri="{FF2B5EF4-FFF2-40B4-BE49-F238E27FC236}">
                  <a16:creationId xmlns="" xmlns:a16="http://schemas.microsoft.com/office/drawing/2014/main" id="{46FB345E-8706-4A02-9C86-5E7458143B15}"/>
                </a:ext>
              </a:extLst>
            </p:cNvPr>
            <p:cNvSpPr/>
            <p:nvPr/>
          </p:nvSpPr>
          <p:spPr>
            <a:xfrm>
              <a:off x="1540508" y="2977896"/>
              <a:ext cx="161380" cy="266700"/>
            </a:xfrm>
            <a:custGeom>
              <a:avLst/>
              <a:gdLst>
                <a:gd name="connsiteX0" fmla="*/ 163658 w 161379"/>
                <a:gd name="connsiteY0" fmla="*/ 254318 h 266700"/>
                <a:gd name="connsiteX1" fmla="*/ 163658 w 161379"/>
                <a:gd name="connsiteY1" fmla="*/ 14478 h 266700"/>
                <a:gd name="connsiteX2" fmla="*/ 149229 w 161379"/>
                <a:gd name="connsiteY2" fmla="*/ 0 h 266700"/>
                <a:gd name="connsiteX3" fmla="*/ 14429 w 161379"/>
                <a:gd name="connsiteY3" fmla="*/ 0 h 266700"/>
                <a:gd name="connsiteX4" fmla="*/ 0 w 161379"/>
                <a:gd name="connsiteY4" fmla="*/ 14478 h 266700"/>
                <a:gd name="connsiteX5" fmla="*/ 0 w 161379"/>
                <a:gd name="connsiteY5" fmla="*/ 254318 h 266700"/>
                <a:gd name="connsiteX6" fmla="*/ 14429 w 161379"/>
                <a:gd name="connsiteY6" fmla="*/ 268796 h 266700"/>
                <a:gd name="connsiteX7" fmla="*/ 149229 w 161379"/>
                <a:gd name="connsiteY7" fmla="*/ 268796 h 266700"/>
                <a:gd name="connsiteX8" fmla="*/ 163658 w 161379"/>
                <a:gd name="connsiteY8" fmla="*/ 254318 h 266700"/>
                <a:gd name="connsiteX9" fmla="*/ 135179 w 161379"/>
                <a:gd name="connsiteY9" fmla="*/ 239744 h 266700"/>
                <a:gd name="connsiteX10" fmla="*/ 28479 w 161379"/>
                <a:gd name="connsiteY10" fmla="*/ 239744 h 266700"/>
                <a:gd name="connsiteX11" fmla="*/ 28479 w 161379"/>
                <a:gd name="connsiteY11" fmla="*/ 28956 h 266700"/>
                <a:gd name="connsiteX12" fmla="*/ 134800 w 161379"/>
                <a:gd name="connsiteY12" fmla="*/ 2895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79" h="266700">
                  <a:moveTo>
                    <a:pt x="163658" y="254318"/>
                  </a:moveTo>
                  <a:lnTo>
                    <a:pt x="163658" y="14478"/>
                  </a:lnTo>
                  <a:cubicBezTo>
                    <a:pt x="163658" y="6482"/>
                    <a:pt x="157198" y="0"/>
                    <a:pt x="149229" y="0"/>
                  </a:cubicBezTo>
                  <a:lnTo>
                    <a:pt x="14429" y="0"/>
                  </a:lnTo>
                  <a:cubicBezTo>
                    <a:pt x="6460" y="0"/>
                    <a:pt x="0" y="6482"/>
                    <a:pt x="0" y="14478"/>
                  </a:cubicBezTo>
                  <a:lnTo>
                    <a:pt x="0" y="254318"/>
                  </a:lnTo>
                  <a:cubicBezTo>
                    <a:pt x="0" y="262314"/>
                    <a:pt x="6460" y="268796"/>
                    <a:pt x="14429" y="268796"/>
                  </a:cubicBezTo>
                  <a:lnTo>
                    <a:pt x="149229" y="268796"/>
                  </a:lnTo>
                  <a:cubicBezTo>
                    <a:pt x="157198" y="268796"/>
                    <a:pt x="163658" y="262314"/>
                    <a:pt x="163658" y="254318"/>
                  </a:cubicBezTo>
                  <a:close/>
                  <a:moveTo>
                    <a:pt x="135179" y="239744"/>
                  </a:moveTo>
                  <a:lnTo>
                    <a:pt x="28479" y="239744"/>
                  </a:lnTo>
                  <a:lnTo>
                    <a:pt x="28479" y="28956"/>
                  </a:lnTo>
                  <a:lnTo>
                    <a:pt x="134800" y="28956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33" name="Freeform 49">
              <a:extLst>
                <a:ext uri="{FF2B5EF4-FFF2-40B4-BE49-F238E27FC236}">
                  <a16:creationId xmlns="" xmlns:a16="http://schemas.microsoft.com/office/drawing/2014/main" id="{DB57E521-DE6A-43FC-ABF8-AB9DF0411F6D}"/>
                </a:ext>
              </a:extLst>
            </p:cNvPr>
            <p:cNvSpPr/>
            <p:nvPr/>
          </p:nvSpPr>
          <p:spPr>
            <a:xfrm>
              <a:off x="1735018" y="2743210"/>
              <a:ext cx="284788" cy="676275"/>
            </a:xfrm>
            <a:custGeom>
              <a:avLst/>
              <a:gdLst>
                <a:gd name="connsiteX0" fmla="*/ 267416 w 284787"/>
                <a:gd name="connsiteY0" fmla="*/ 3705 h 676275"/>
                <a:gd name="connsiteX1" fmla="*/ 4841 w 284787"/>
                <a:gd name="connsiteY1" fmla="*/ 238115 h 676275"/>
                <a:gd name="connsiteX2" fmla="*/ 0 w 284787"/>
                <a:gd name="connsiteY2" fmla="*/ 248879 h 676275"/>
                <a:gd name="connsiteX3" fmla="*/ 0 w 284787"/>
                <a:gd name="connsiteY3" fmla="*/ 489004 h 676275"/>
                <a:gd name="connsiteX4" fmla="*/ 6360 w 284787"/>
                <a:gd name="connsiteY4" fmla="*/ 500910 h 676275"/>
                <a:gd name="connsiteX5" fmla="*/ 268935 w 284787"/>
                <a:gd name="connsiteY5" fmla="*/ 679218 h 676275"/>
                <a:gd name="connsiteX6" fmla="*/ 288996 w 284787"/>
                <a:gd name="connsiteY6" fmla="*/ 675472 h 676275"/>
                <a:gd name="connsiteX7" fmla="*/ 291528 w 284787"/>
                <a:gd name="connsiteY7" fmla="*/ 667312 h 676275"/>
                <a:gd name="connsiteX8" fmla="*/ 291528 w 284787"/>
                <a:gd name="connsiteY8" fmla="*/ 14468 h 676275"/>
                <a:gd name="connsiteX9" fmla="*/ 282984 w 284787"/>
                <a:gd name="connsiteY9" fmla="*/ 1229 h 676275"/>
                <a:gd name="connsiteX10" fmla="*/ 267416 w 284787"/>
                <a:gd name="connsiteY10" fmla="*/ 3705 h 676275"/>
                <a:gd name="connsiteX11" fmla="*/ 262669 w 284787"/>
                <a:gd name="connsiteY11" fmla="*/ 639975 h 676275"/>
                <a:gd name="connsiteX12" fmla="*/ 29238 w 284787"/>
                <a:gd name="connsiteY12" fmla="*/ 481289 h 676275"/>
                <a:gd name="connsiteX13" fmla="*/ 29238 w 284787"/>
                <a:gd name="connsiteY13" fmla="*/ 255641 h 676275"/>
                <a:gd name="connsiteX14" fmla="*/ 262669 w 284787"/>
                <a:gd name="connsiteY14" fmla="*/ 4685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787" h="676275">
                  <a:moveTo>
                    <a:pt x="267416" y="3705"/>
                  </a:moveTo>
                  <a:lnTo>
                    <a:pt x="4841" y="238115"/>
                  </a:lnTo>
                  <a:cubicBezTo>
                    <a:pt x="1786" y="240857"/>
                    <a:pt x="28" y="244766"/>
                    <a:pt x="0" y="248879"/>
                  </a:cubicBezTo>
                  <a:lnTo>
                    <a:pt x="0" y="489004"/>
                  </a:lnTo>
                  <a:cubicBezTo>
                    <a:pt x="-2" y="493791"/>
                    <a:pt x="2386" y="498261"/>
                    <a:pt x="6360" y="500910"/>
                  </a:cubicBezTo>
                  <a:lnTo>
                    <a:pt x="268935" y="679218"/>
                  </a:lnTo>
                  <a:cubicBezTo>
                    <a:pt x="275506" y="683742"/>
                    <a:pt x="284487" y="682065"/>
                    <a:pt x="288996" y="675472"/>
                  </a:cubicBezTo>
                  <a:cubicBezTo>
                    <a:pt x="290639" y="673069"/>
                    <a:pt x="291522" y="670226"/>
                    <a:pt x="291528" y="667312"/>
                  </a:cubicBezTo>
                  <a:lnTo>
                    <a:pt x="291528" y="14468"/>
                  </a:lnTo>
                  <a:cubicBezTo>
                    <a:pt x="291536" y="8749"/>
                    <a:pt x="288188" y="3561"/>
                    <a:pt x="282984" y="1229"/>
                  </a:cubicBezTo>
                  <a:cubicBezTo>
                    <a:pt x="277758" y="-1064"/>
                    <a:pt x="271679" y="-97"/>
                    <a:pt x="267416" y="3705"/>
                  </a:cubicBezTo>
                  <a:close/>
                  <a:moveTo>
                    <a:pt x="262669" y="639975"/>
                  </a:moveTo>
                  <a:lnTo>
                    <a:pt x="29238" y="481289"/>
                  </a:lnTo>
                  <a:lnTo>
                    <a:pt x="29238" y="255641"/>
                  </a:lnTo>
                  <a:lnTo>
                    <a:pt x="262669" y="46853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34" name="Freeform 50">
              <a:extLst>
                <a:ext uri="{FF2B5EF4-FFF2-40B4-BE49-F238E27FC236}">
                  <a16:creationId xmlns="" xmlns:a16="http://schemas.microsoft.com/office/drawing/2014/main" id="{14910634-8BD1-4E51-9581-61D739CFDD64}"/>
                </a:ext>
              </a:extLst>
            </p:cNvPr>
            <p:cNvSpPr/>
            <p:nvPr/>
          </p:nvSpPr>
          <p:spPr>
            <a:xfrm>
              <a:off x="2277337" y="2791480"/>
              <a:ext cx="199352" cy="638175"/>
            </a:xfrm>
            <a:custGeom>
              <a:avLst/>
              <a:gdLst>
                <a:gd name="connsiteX0" fmla="*/ 12 w 199351"/>
                <a:gd name="connsiteY0" fmla="*/ 598182 h 638175"/>
                <a:gd name="connsiteX1" fmla="*/ 43283 w 199351"/>
                <a:gd name="connsiteY1" fmla="*/ 641633 h 638175"/>
                <a:gd name="connsiteX2" fmla="*/ 73487 w 199351"/>
                <a:gd name="connsiteY2" fmla="*/ 629329 h 638175"/>
                <a:gd name="connsiteX3" fmla="*/ 82501 w 199351"/>
                <a:gd name="connsiteY3" fmla="*/ 21343 h 638175"/>
                <a:gd name="connsiteX4" fmla="*/ 73487 w 199351"/>
                <a:gd name="connsiteY4" fmla="*/ 12299 h 638175"/>
                <a:gd name="connsiteX5" fmla="*/ 12258 w 199351"/>
                <a:gd name="connsiteY5" fmla="*/ 13157 h 638175"/>
                <a:gd name="connsiteX6" fmla="*/ 13112 w 199351"/>
                <a:gd name="connsiteY6" fmla="*/ 74593 h 638175"/>
                <a:gd name="connsiteX7" fmla="*/ 20655 w 199351"/>
                <a:gd name="connsiteY7" fmla="*/ 559468 h 638175"/>
                <a:gd name="connsiteX8" fmla="*/ 13112 w 199351"/>
                <a:gd name="connsiteY8" fmla="*/ 567036 h 638175"/>
                <a:gd name="connsiteX9" fmla="*/ 12 w 199351"/>
                <a:gd name="connsiteY9" fmla="*/ 598182 h 638175"/>
                <a:gd name="connsiteX10" fmla="*/ 33237 w 199351"/>
                <a:gd name="connsiteY10" fmla="*/ 587800 h 638175"/>
                <a:gd name="connsiteX11" fmla="*/ 41224 w 199351"/>
                <a:gd name="connsiteY11" fmla="*/ 61842 h 638175"/>
                <a:gd name="connsiteX12" fmla="*/ 33237 w 199351"/>
                <a:gd name="connsiteY12" fmla="*/ 53828 h 638175"/>
                <a:gd name="connsiteX13" fmla="*/ 32947 w 199351"/>
                <a:gd name="connsiteY13" fmla="*/ 33356 h 638175"/>
                <a:gd name="connsiteX14" fmla="*/ 43300 w 199351"/>
                <a:gd name="connsiteY14" fmla="*/ 28968 h 638175"/>
                <a:gd name="connsiteX15" fmla="*/ 53362 w 199351"/>
                <a:gd name="connsiteY15" fmla="*/ 33064 h 638175"/>
                <a:gd name="connsiteX16" fmla="*/ 61794 w 199351"/>
                <a:gd name="connsiteY16" fmla="*/ 600104 h 638175"/>
                <a:gd name="connsiteX17" fmla="*/ 53362 w 199351"/>
                <a:gd name="connsiteY17" fmla="*/ 608564 h 638175"/>
                <a:gd name="connsiteX18" fmla="*/ 32953 w 199351"/>
                <a:gd name="connsiteY18" fmla="*/ 608564 h 638175"/>
                <a:gd name="connsiteX19" fmla="*/ 28871 w 199351"/>
                <a:gd name="connsiteY19" fmla="*/ 598468 h 638175"/>
                <a:gd name="connsiteX20" fmla="*/ 33237 w 199351"/>
                <a:gd name="connsiteY20" fmla="*/ 5878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351" h="638175">
                  <a:moveTo>
                    <a:pt x="12" y="598182"/>
                  </a:moveTo>
                  <a:cubicBezTo>
                    <a:pt x="3" y="622170"/>
                    <a:pt x="19376" y="641624"/>
                    <a:pt x="43283" y="641633"/>
                  </a:cubicBezTo>
                  <a:cubicBezTo>
                    <a:pt x="54564" y="641638"/>
                    <a:pt x="65402" y="637223"/>
                    <a:pt x="73487" y="629329"/>
                  </a:cubicBezTo>
                  <a:cubicBezTo>
                    <a:pt x="243302" y="463936"/>
                    <a:pt x="247337" y="191731"/>
                    <a:pt x="82501" y="21343"/>
                  </a:cubicBezTo>
                  <a:cubicBezTo>
                    <a:pt x="79541" y="18284"/>
                    <a:pt x="76536" y="15269"/>
                    <a:pt x="73487" y="12299"/>
                  </a:cubicBezTo>
                  <a:cubicBezTo>
                    <a:pt x="56344" y="-4429"/>
                    <a:pt x="28930" y="-4045"/>
                    <a:pt x="12258" y="13157"/>
                  </a:cubicBezTo>
                  <a:cubicBezTo>
                    <a:pt x="-4414" y="30359"/>
                    <a:pt x="-4032" y="57865"/>
                    <a:pt x="13112" y="74593"/>
                  </a:cubicBezTo>
                  <a:cubicBezTo>
                    <a:pt x="148639" y="206398"/>
                    <a:pt x="152016" y="423484"/>
                    <a:pt x="20655" y="559468"/>
                  </a:cubicBezTo>
                  <a:cubicBezTo>
                    <a:pt x="18180" y="562030"/>
                    <a:pt x="15666" y="564552"/>
                    <a:pt x="13112" y="567036"/>
                  </a:cubicBezTo>
                  <a:cubicBezTo>
                    <a:pt x="4677" y="575178"/>
                    <a:pt x="-58" y="586438"/>
                    <a:pt x="12" y="598182"/>
                  </a:cubicBezTo>
                  <a:close/>
                  <a:moveTo>
                    <a:pt x="33237" y="587800"/>
                  </a:moveTo>
                  <a:cubicBezTo>
                    <a:pt x="180193" y="444774"/>
                    <a:pt x="183769" y="209295"/>
                    <a:pt x="41224" y="61842"/>
                  </a:cubicBezTo>
                  <a:cubicBezTo>
                    <a:pt x="38603" y="59131"/>
                    <a:pt x="35940" y="56459"/>
                    <a:pt x="33237" y="53828"/>
                  </a:cubicBezTo>
                  <a:cubicBezTo>
                    <a:pt x="27523" y="48256"/>
                    <a:pt x="27393" y="39089"/>
                    <a:pt x="32947" y="33356"/>
                  </a:cubicBezTo>
                  <a:cubicBezTo>
                    <a:pt x="35665" y="30549"/>
                    <a:pt x="39400" y="28967"/>
                    <a:pt x="43300" y="28968"/>
                  </a:cubicBezTo>
                  <a:cubicBezTo>
                    <a:pt x="47062" y="28946"/>
                    <a:pt x="50679" y="30419"/>
                    <a:pt x="53362" y="33064"/>
                  </a:cubicBezTo>
                  <a:cubicBezTo>
                    <a:pt x="211747" y="187311"/>
                    <a:pt x="215522" y="441184"/>
                    <a:pt x="61794" y="600104"/>
                  </a:cubicBezTo>
                  <a:cubicBezTo>
                    <a:pt x="59026" y="602966"/>
                    <a:pt x="56215" y="605786"/>
                    <a:pt x="53362" y="608564"/>
                  </a:cubicBezTo>
                  <a:cubicBezTo>
                    <a:pt x="47706" y="614169"/>
                    <a:pt x="38609" y="614169"/>
                    <a:pt x="32953" y="608564"/>
                  </a:cubicBezTo>
                  <a:cubicBezTo>
                    <a:pt x="30325" y="605866"/>
                    <a:pt x="28859" y="602240"/>
                    <a:pt x="28871" y="598468"/>
                  </a:cubicBezTo>
                  <a:cubicBezTo>
                    <a:pt x="28756" y="594452"/>
                    <a:pt x="30342" y="590576"/>
                    <a:pt x="33237" y="587800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35" name="Freeform 51">
              <a:extLst>
                <a:ext uri="{FF2B5EF4-FFF2-40B4-BE49-F238E27FC236}">
                  <a16:creationId xmlns="" xmlns:a16="http://schemas.microsoft.com/office/drawing/2014/main" id="{E8FADB8D-397A-44B1-A4F5-6C21C11FF970}"/>
                </a:ext>
              </a:extLst>
            </p:cNvPr>
            <p:cNvSpPr/>
            <p:nvPr/>
          </p:nvSpPr>
          <p:spPr>
            <a:xfrm>
              <a:off x="2106931" y="2892913"/>
              <a:ext cx="161380" cy="438150"/>
            </a:xfrm>
            <a:custGeom>
              <a:avLst/>
              <a:gdLst>
                <a:gd name="connsiteX0" fmla="*/ 20 w 161379"/>
                <a:gd name="connsiteY0" fmla="*/ 395212 h 438150"/>
                <a:gd name="connsiteX1" fmla="*/ 11981 w 161379"/>
                <a:gd name="connsiteY1" fmla="*/ 425216 h 438150"/>
                <a:gd name="connsiteX2" fmla="*/ 42358 w 161379"/>
                <a:gd name="connsiteY2" fmla="*/ 438646 h 438150"/>
                <a:gd name="connsiteX3" fmla="*/ 43307 w 161379"/>
                <a:gd name="connsiteY3" fmla="*/ 438646 h 438150"/>
                <a:gd name="connsiteX4" fmla="*/ 73210 w 161379"/>
                <a:gd name="connsiteY4" fmla="*/ 426549 h 438150"/>
                <a:gd name="connsiteX5" fmla="*/ 82903 w 161379"/>
                <a:gd name="connsiteY5" fmla="*/ 21746 h 438150"/>
                <a:gd name="connsiteX6" fmla="*/ 73210 w 161379"/>
                <a:gd name="connsiteY6" fmla="*/ 12021 h 438150"/>
                <a:gd name="connsiteX7" fmla="*/ 11981 w 161379"/>
                <a:gd name="connsiteY7" fmla="*/ 13450 h 438150"/>
                <a:gd name="connsiteX8" fmla="*/ 13405 w 161379"/>
                <a:gd name="connsiteY8" fmla="*/ 74886 h 438150"/>
                <a:gd name="connsiteX9" fmla="*/ 19368 w 161379"/>
                <a:gd name="connsiteY9" fmla="*/ 357701 h 438150"/>
                <a:gd name="connsiteX10" fmla="*/ 13405 w 161379"/>
                <a:gd name="connsiteY10" fmla="*/ 363684 h 438150"/>
                <a:gd name="connsiteX11" fmla="*/ 20 w 161379"/>
                <a:gd name="connsiteY11" fmla="*/ 395212 h 438150"/>
                <a:gd name="connsiteX12" fmla="*/ 33340 w 161379"/>
                <a:gd name="connsiteY12" fmla="*/ 384735 h 438150"/>
                <a:gd name="connsiteX13" fmla="*/ 40821 w 161379"/>
                <a:gd name="connsiteY13" fmla="*/ 61532 h 438150"/>
                <a:gd name="connsiteX14" fmla="*/ 33340 w 161379"/>
                <a:gd name="connsiteY14" fmla="*/ 54027 h 438150"/>
                <a:gd name="connsiteX15" fmla="*/ 28878 w 161379"/>
                <a:gd name="connsiteY15" fmla="*/ 43835 h 438150"/>
                <a:gd name="connsiteX16" fmla="*/ 32865 w 161379"/>
                <a:gd name="connsiteY16" fmla="*/ 33548 h 438150"/>
                <a:gd name="connsiteX17" fmla="*/ 43023 w 161379"/>
                <a:gd name="connsiteY17" fmla="*/ 29071 h 438150"/>
                <a:gd name="connsiteX18" fmla="*/ 43023 w 161379"/>
                <a:gd name="connsiteY18" fmla="*/ 29071 h 438150"/>
                <a:gd name="connsiteX19" fmla="*/ 52516 w 161379"/>
                <a:gd name="connsiteY19" fmla="*/ 33167 h 438150"/>
                <a:gd name="connsiteX20" fmla="*/ 61515 w 161379"/>
                <a:gd name="connsiteY20" fmla="*/ 396755 h 438150"/>
                <a:gd name="connsiteX21" fmla="*/ 52516 w 161379"/>
                <a:gd name="connsiteY21" fmla="*/ 405785 h 438150"/>
                <a:gd name="connsiteX22" fmla="*/ 42263 w 161379"/>
                <a:gd name="connsiteY22" fmla="*/ 409785 h 438150"/>
                <a:gd name="connsiteX23" fmla="*/ 28119 w 161379"/>
                <a:gd name="connsiteY23" fmla="*/ 395307 h 438150"/>
                <a:gd name="connsiteX24" fmla="*/ 33340 w 161379"/>
                <a:gd name="connsiteY24" fmla="*/ 384735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379" h="438150">
                  <a:moveTo>
                    <a:pt x="20" y="395212"/>
                  </a:moveTo>
                  <a:cubicBezTo>
                    <a:pt x="3" y="406387"/>
                    <a:pt x="4288" y="417136"/>
                    <a:pt x="11981" y="425216"/>
                  </a:cubicBezTo>
                  <a:cubicBezTo>
                    <a:pt x="19869" y="433646"/>
                    <a:pt x="30835" y="438494"/>
                    <a:pt x="42358" y="438646"/>
                  </a:cubicBezTo>
                  <a:lnTo>
                    <a:pt x="43307" y="438646"/>
                  </a:lnTo>
                  <a:cubicBezTo>
                    <a:pt x="54463" y="438668"/>
                    <a:pt x="65189" y="434329"/>
                    <a:pt x="73210" y="426549"/>
                  </a:cubicBezTo>
                  <a:cubicBezTo>
                    <a:pt x="187294" y="317452"/>
                    <a:pt x="191633" y="136215"/>
                    <a:pt x="82903" y="21746"/>
                  </a:cubicBezTo>
                  <a:cubicBezTo>
                    <a:pt x="79750" y="18427"/>
                    <a:pt x="76518" y="15185"/>
                    <a:pt x="73210" y="12021"/>
                  </a:cubicBezTo>
                  <a:cubicBezTo>
                    <a:pt x="55909" y="-4549"/>
                    <a:pt x="28496" y="-3910"/>
                    <a:pt x="11981" y="13450"/>
                  </a:cubicBezTo>
                  <a:cubicBezTo>
                    <a:pt x="-4534" y="30810"/>
                    <a:pt x="-3896" y="58316"/>
                    <a:pt x="13405" y="74886"/>
                  </a:cubicBezTo>
                  <a:cubicBezTo>
                    <a:pt x="92886" y="151331"/>
                    <a:pt x="95555" y="277952"/>
                    <a:pt x="19368" y="357701"/>
                  </a:cubicBezTo>
                  <a:cubicBezTo>
                    <a:pt x="17422" y="359737"/>
                    <a:pt x="15434" y="361732"/>
                    <a:pt x="13405" y="363684"/>
                  </a:cubicBezTo>
                  <a:cubicBezTo>
                    <a:pt x="4844" y="371922"/>
                    <a:pt x="9" y="383311"/>
                    <a:pt x="20" y="395212"/>
                  </a:cubicBezTo>
                  <a:close/>
                  <a:moveTo>
                    <a:pt x="33340" y="384735"/>
                  </a:moveTo>
                  <a:cubicBezTo>
                    <a:pt x="124355" y="297557"/>
                    <a:pt x="127704" y="152855"/>
                    <a:pt x="40821" y="61532"/>
                  </a:cubicBezTo>
                  <a:cubicBezTo>
                    <a:pt x="38385" y="58973"/>
                    <a:pt x="35891" y="56470"/>
                    <a:pt x="33340" y="54027"/>
                  </a:cubicBezTo>
                  <a:cubicBezTo>
                    <a:pt x="30567" y="51356"/>
                    <a:pt x="28963" y="47691"/>
                    <a:pt x="28878" y="43835"/>
                  </a:cubicBezTo>
                  <a:cubicBezTo>
                    <a:pt x="28769" y="40007"/>
                    <a:pt x="30207" y="36297"/>
                    <a:pt x="32865" y="33548"/>
                  </a:cubicBezTo>
                  <a:cubicBezTo>
                    <a:pt x="35475" y="30692"/>
                    <a:pt x="39161" y="29068"/>
                    <a:pt x="43023" y="29071"/>
                  </a:cubicBezTo>
                  <a:lnTo>
                    <a:pt x="43023" y="29071"/>
                  </a:lnTo>
                  <a:cubicBezTo>
                    <a:pt x="46593" y="29167"/>
                    <a:pt x="49990" y="30633"/>
                    <a:pt x="52516" y="33167"/>
                  </a:cubicBezTo>
                  <a:cubicBezTo>
                    <a:pt x="155065" y="131075"/>
                    <a:pt x="159094" y="293859"/>
                    <a:pt x="61515" y="396755"/>
                  </a:cubicBezTo>
                  <a:cubicBezTo>
                    <a:pt x="58590" y="399839"/>
                    <a:pt x="55589" y="402850"/>
                    <a:pt x="52516" y="405785"/>
                  </a:cubicBezTo>
                  <a:cubicBezTo>
                    <a:pt x="49821" y="408520"/>
                    <a:pt x="46092" y="409975"/>
                    <a:pt x="42263" y="409785"/>
                  </a:cubicBezTo>
                  <a:cubicBezTo>
                    <a:pt x="34406" y="409630"/>
                    <a:pt x="28117" y="403193"/>
                    <a:pt x="28119" y="395307"/>
                  </a:cubicBezTo>
                  <a:cubicBezTo>
                    <a:pt x="28284" y="391199"/>
                    <a:pt x="30182" y="387355"/>
                    <a:pt x="33340" y="384735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38" name="Graphic 31">
            <a:extLst>
              <a:ext uri="{FF2B5EF4-FFF2-40B4-BE49-F238E27FC236}">
                <a16:creationId xmlns="" xmlns:a16="http://schemas.microsoft.com/office/drawing/2014/main" id="{8FE3C014-57BC-421A-95A1-CAF56B0C910E}"/>
              </a:ext>
            </a:extLst>
          </p:cNvPr>
          <p:cNvGrpSpPr>
            <a:grpSpLocks noChangeAspect="1"/>
          </p:cNvGrpSpPr>
          <p:nvPr/>
        </p:nvGrpSpPr>
        <p:grpSpPr>
          <a:xfrm>
            <a:off x="1418304" y="2699268"/>
            <a:ext cx="530493" cy="387116"/>
            <a:chOff x="1540508" y="2743200"/>
            <a:chExt cx="939800" cy="685800"/>
          </a:xfrm>
          <a:solidFill>
            <a:schemeClr val="bg1"/>
          </a:solidFill>
        </p:grpSpPr>
        <p:sp>
          <p:nvSpPr>
            <p:cNvPr id="39" name="Freeform 48">
              <a:extLst>
                <a:ext uri="{FF2B5EF4-FFF2-40B4-BE49-F238E27FC236}">
                  <a16:creationId xmlns="" xmlns:a16="http://schemas.microsoft.com/office/drawing/2014/main" id="{36A5CD13-13CA-4337-8DC1-38C84D1CF309}"/>
                </a:ext>
              </a:extLst>
            </p:cNvPr>
            <p:cNvSpPr/>
            <p:nvPr/>
          </p:nvSpPr>
          <p:spPr>
            <a:xfrm>
              <a:off x="1540508" y="2977896"/>
              <a:ext cx="161380" cy="266700"/>
            </a:xfrm>
            <a:custGeom>
              <a:avLst/>
              <a:gdLst>
                <a:gd name="connsiteX0" fmla="*/ 163658 w 161379"/>
                <a:gd name="connsiteY0" fmla="*/ 254318 h 266700"/>
                <a:gd name="connsiteX1" fmla="*/ 163658 w 161379"/>
                <a:gd name="connsiteY1" fmla="*/ 14478 h 266700"/>
                <a:gd name="connsiteX2" fmla="*/ 149229 w 161379"/>
                <a:gd name="connsiteY2" fmla="*/ 0 h 266700"/>
                <a:gd name="connsiteX3" fmla="*/ 14429 w 161379"/>
                <a:gd name="connsiteY3" fmla="*/ 0 h 266700"/>
                <a:gd name="connsiteX4" fmla="*/ 0 w 161379"/>
                <a:gd name="connsiteY4" fmla="*/ 14478 h 266700"/>
                <a:gd name="connsiteX5" fmla="*/ 0 w 161379"/>
                <a:gd name="connsiteY5" fmla="*/ 254318 h 266700"/>
                <a:gd name="connsiteX6" fmla="*/ 14429 w 161379"/>
                <a:gd name="connsiteY6" fmla="*/ 268796 h 266700"/>
                <a:gd name="connsiteX7" fmla="*/ 149229 w 161379"/>
                <a:gd name="connsiteY7" fmla="*/ 268796 h 266700"/>
                <a:gd name="connsiteX8" fmla="*/ 163658 w 161379"/>
                <a:gd name="connsiteY8" fmla="*/ 254318 h 266700"/>
                <a:gd name="connsiteX9" fmla="*/ 135179 w 161379"/>
                <a:gd name="connsiteY9" fmla="*/ 239744 h 266700"/>
                <a:gd name="connsiteX10" fmla="*/ 28479 w 161379"/>
                <a:gd name="connsiteY10" fmla="*/ 239744 h 266700"/>
                <a:gd name="connsiteX11" fmla="*/ 28479 w 161379"/>
                <a:gd name="connsiteY11" fmla="*/ 28956 h 266700"/>
                <a:gd name="connsiteX12" fmla="*/ 134800 w 161379"/>
                <a:gd name="connsiteY12" fmla="*/ 2895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79" h="266700">
                  <a:moveTo>
                    <a:pt x="163658" y="254318"/>
                  </a:moveTo>
                  <a:lnTo>
                    <a:pt x="163658" y="14478"/>
                  </a:lnTo>
                  <a:cubicBezTo>
                    <a:pt x="163658" y="6482"/>
                    <a:pt x="157198" y="0"/>
                    <a:pt x="149229" y="0"/>
                  </a:cubicBezTo>
                  <a:lnTo>
                    <a:pt x="14429" y="0"/>
                  </a:lnTo>
                  <a:cubicBezTo>
                    <a:pt x="6460" y="0"/>
                    <a:pt x="0" y="6482"/>
                    <a:pt x="0" y="14478"/>
                  </a:cubicBezTo>
                  <a:lnTo>
                    <a:pt x="0" y="254318"/>
                  </a:lnTo>
                  <a:cubicBezTo>
                    <a:pt x="0" y="262314"/>
                    <a:pt x="6460" y="268796"/>
                    <a:pt x="14429" y="268796"/>
                  </a:cubicBezTo>
                  <a:lnTo>
                    <a:pt x="149229" y="268796"/>
                  </a:lnTo>
                  <a:cubicBezTo>
                    <a:pt x="157198" y="268796"/>
                    <a:pt x="163658" y="262314"/>
                    <a:pt x="163658" y="254318"/>
                  </a:cubicBezTo>
                  <a:close/>
                  <a:moveTo>
                    <a:pt x="135179" y="239744"/>
                  </a:moveTo>
                  <a:lnTo>
                    <a:pt x="28479" y="239744"/>
                  </a:lnTo>
                  <a:lnTo>
                    <a:pt x="28479" y="28956"/>
                  </a:lnTo>
                  <a:lnTo>
                    <a:pt x="134800" y="28956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40" name="Freeform 49">
              <a:extLst>
                <a:ext uri="{FF2B5EF4-FFF2-40B4-BE49-F238E27FC236}">
                  <a16:creationId xmlns="" xmlns:a16="http://schemas.microsoft.com/office/drawing/2014/main" id="{D6783950-6204-4E99-8260-23CD6D876F76}"/>
                </a:ext>
              </a:extLst>
            </p:cNvPr>
            <p:cNvSpPr/>
            <p:nvPr/>
          </p:nvSpPr>
          <p:spPr>
            <a:xfrm>
              <a:off x="1735018" y="2743210"/>
              <a:ext cx="284788" cy="676275"/>
            </a:xfrm>
            <a:custGeom>
              <a:avLst/>
              <a:gdLst>
                <a:gd name="connsiteX0" fmla="*/ 267416 w 284787"/>
                <a:gd name="connsiteY0" fmla="*/ 3705 h 676275"/>
                <a:gd name="connsiteX1" fmla="*/ 4841 w 284787"/>
                <a:gd name="connsiteY1" fmla="*/ 238115 h 676275"/>
                <a:gd name="connsiteX2" fmla="*/ 0 w 284787"/>
                <a:gd name="connsiteY2" fmla="*/ 248879 h 676275"/>
                <a:gd name="connsiteX3" fmla="*/ 0 w 284787"/>
                <a:gd name="connsiteY3" fmla="*/ 489004 h 676275"/>
                <a:gd name="connsiteX4" fmla="*/ 6360 w 284787"/>
                <a:gd name="connsiteY4" fmla="*/ 500910 h 676275"/>
                <a:gd name="connsiteX5" fmla="*/ 268935 w 284787"/>
                <a:gd name="connsiteY5" fmla="*/ 679218 h 676275"/>
                <a:gd name="connsiteX6" fmla="*/ 288996 w 284787"/>
                <a:gd name="connsiteY6" fmla="*/ 675472 h 676275"/>
                <a:gd name="connsiteX7" fmla="*/ 291528 w 284787"/>
                <a:gd name="connsiteY7" fmla="*/ 667312 h 676275"/>
                <a:gd name="connsiteX8" fmla="*/ 291528 w 284787"/>
                <a:gd name="connsiteY8" fmla="*/ 14468 h 676275"/>
                <a:gd name="connsiteX9" fmla="*/ 282984 w 284787"/>
                <a:gd name="connsiteY9" fmla="*/ 1229 h 676275"/>
                <a:gd name="connsiteX10" fmla="*/ 267416 w 284787"/>
                <a:gd name="connsiteY10" fmla="*/ 3705 h 676275"/>
                <a:gd name="connsiteX11" fmla="*/ 262669 w 284787"/>
                <a:gd name="connsiteY11" fmla="*/ 639975 h 676275"/>
                <a:gd name="connsiteX12" fmla="*/ 29238 w 284787"/>
                <a:gd name="connsiteY12" fmla="*/ 481289 h 676275"/>
                <a:gd name="connsiteX13" fmla="*/ 29238 w 284787"/>
                <a:gd name="connsiteY13" fmla="*/ 255641 h 676275"/>
                <a:gd name="connsiteX14" fmla="*/ 262669 w 284787"/>
                <a:gd name="connsiteY14" fmla="*/ 4685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787" h="676275">
                  <a:moveTo>
                    <a:pt x="267416" y="3705"/>
                  </a:moveTo>
                  <a:lnTo>
                    <a:pt x="4841" y="238115"/>
                  </a:lnTo>
                  <a:cubicBezTo>
                    <a:pt x="1786" y="240857"/>
                    <a:pt x="28" y="244766"/>
                    <a:pt x="0" y="248879"/>
                  </a:cubicBezTo>
                  <a:lnTo>
                    <a:pt x="0" y="489004"/>
                  </a:lnTo>
                  <a:cubicBezTo>
                    <a:pt x="-2" y="493791"/>
                    <a:pt x="2386" y="498261"/>
                    <a:pt x="6360" y="500910"/>
                  </a:cubicBezTo>
                  <a:lnTo>
                    <a:pt x="268935" y="679218"/>
                  </a:lnTo>
                  <a:cubicBezTo>
                    <a:pt x="275506" y="683742"/>
                    <a:pt x="284487" y="682065"/>
                    <a:pt x="288996" y="675472"/>
                  </a:cubicBezTo>
                  <a:cubicBezTo>
                    <a:pt x="290639" y="673069"/>
                    <a:pt x="291522" y="670226"/>
                    <a:pt x="291528" y="667312"/>
                  </a:cubicBezTo>
                  <a:lnTo>
                    <a:pt x="291528" y="14468"/>
                  </a:lnTo>
                  <a:cubicBezTo>
                    <a:pt x="291536" y="8749"/>
                    <a:pt x="288188" y="3561"/>
                    <a:pt x="282984" y="1229"/>
                  </a:cubicBezTo>
                  <a:cubicBezTo>
                    <a:pt x="277758" y="-1064"/>
                    <a:pt x="271679" y="-97"/>
                    <a:pt x="267416" y="3705"/>
                  </a:cubicBezTo>
                  <a:close/>
                  <a:moveTo>
                    <a:pt x="262669" y="639975"/>
                  </a:moveTo>
                  <a:lnTo>
                    <a:pt x="29238" y="481289"/>
                  </a:lnTo>
                  <a:lnTo>
                    <a:pt x="29238" y="255641"/>
                  </a:lnTo>
                  <a:lnTo>
                    <a:pt x="262669" y="46853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41" name="Freeform 50">
              <a:extLst>
                <a:ext uri="{FF2B5EF4-FFF2-40B4-BE49-F238E27FC236}">
                  <a16:creationId xmlns="" xmlns:a16="http://schemas.microsoft.com/office/drawing/2014/main" id="{A620DBB9-9E9C-44DC-AEE9-A94E47FACCC3}"/>
                </a:ext>
              </a:extLst>
            </p:cNvPr>
            <p:cNvSpPr/>
            <p:nvPr/>
          </p:nvSpPr>
          <p:spPr>
            <a:xfrm>
              <a:off x="2277337" y="2791480"/>
              <a:ext cx="199352" cy="638175"/>
            </a:xfrm>
            <a:custGeom>
              <a:avLst/>
              <a:gdLst>
                <a:gd name="connsiteX0" fmla="*/ 12 w 199351"/>
                <a:gd name="connsiteY0" fmla="*/ 598182 h 638175"/>
                <a:gd name="connsiteX1" fmla="*/ 43283 w 199351"/>
                <a:gd name="connsiteY1" fmla="*/ 641633 h 638175"/>
                <a:gd name="connsiteX2" fmla="*/ 73487 w 199351"/>
                <a:gd name="connsiteY2" fmla="*/ 629329 h 638175"/>
                <a:gd name="connsiteX3" fmla="*/ 82501 w 199351"/>
                <a:gd name="connsiteY3" fmla="*/ 21343 h 638175"/>
                <a:gd name="connsiteX4" fmla="*/ 73487 w 199351"/>
                <a:gd name="connsiteY4" fmla="*/ 12299 h 638175"/>
                <a:gd name="connsiteX5" fmla="*/ 12258 w 199351"/>
                <a:gd name="connsiteY5" fmla="*/ 13157 h 638175"/>
                <a:gd name="connsiteX6" fmla="*/ 13112 w 199351"/>
                <a:gd name="connsiteY6" fmla="*/ 74593 h 638175"/>
                <a:gd name="connsiteX7" fmla="*/ 20655 w 199351"/>
                <a:gd name="connsiteY7" fmla="*/ 559468 h 638175"/>
                <a:gd name="connsiteX8" fmla="*/ 13112 w 199351"/>
                <a:gd name="connsiteY8" fmla="*/ 567036 h 638175"/>
                <a:gd name="connsiteX9" fmla="*/ 12 w 199351"/>
                <a:gd name="connsiteY9" fmla="*/ 598182 h 638175"/>
                <a:gd name="connsiteX10" fmla="*/ 33237 w 199351"/>
                <a:gd name="connsiteY10" fmla="*/ 587800 h 638175"/>
                <a:gd name="connsiteX11" fmla="*/ 41224 w 199351"/>
                <a:gd name="connsiteY11" fmla="*/ 61842 h 638175"/>
                <a:gd name="connsiteX12" fmla="*/ 33237 w 199351"/>
                <a:gd name="connsiteY12" fmla="*/ 53828 h 638175"/>
                <a:gd name="connsiteX13" fmla="*/ 32947 w 199351"/>
                <a:gd name="connsiteY13" fmla="*/ 33356 h 638175"/>
                <a:gd name="connsiteX14" fmla="*/ 43300 w 199351"/>
                <a:gd name="connsiteY14" fmla="*/ 28968 h 638175"/>
                <a:gd name="connsiteX15" fmla="*/ 53362 w 199351"/>
                <a:gd name="connsiteY15" fmla="*/ 33064 h 638175"/>
                <a:gd name="connsiteX16" fmla="*/ 61794 w 199351"/>
                <a:gd name="connsiteY16" fmla="*/ 600104 h 638175"/>
                <a:gd name="connsiteX17" fmla="*/ 53362 w 199351"/>
                <a:gd name="connsiteY17" fmla="*/ 608564 h 638175"/>
                <a:gd name="connsiteX18" fmla="*/ 32953 w 199351"/>
                <a:gd name="connsiteY18" fmla="*/ 608564 h 638175"/>
                <a:gd name="connsiteX19" fmla="*/ 28871 w 199351"/>
                <a:gd name="connsiteY19" fmla="*/ 598468 h 638175"/>
                <a:gd name="connsiteX20" fmla="*/ 33237 w 199351"/>
                <a:gd name="connsiteY20" fmla="*/ 5878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351" h="638175">
                  <a:moveTo>
                    <a:pt x="12" y="598182"/>
                  </a:moveTo>
                  <a:cubicBezTo>
                    <a:pt x="3" y="622170"/>
                    <a:pt x="19376" y="641624"/>
                    <a:pt x="43283" y="641633"/>
                  </a:cubicBezTo>
                  <a:cubicBezTo>
                    <a:pt x="54564" y="641638"/>
                    <a:pt x="65402" y="637223"/>
                    <a:pt x="73487" y="629329"/>
                  </a:cubicBezTo>
                  <a:cubicBezTo>
                    <a:pt x="243302" y="463936"/>
                    <a:pt x="247337" y="191731"/>
                    <a:pt x="82501" y="21343"/>
                  </a:cubicBezTo>
                  <a:cubicBezTo>
                    <a:pt x="79541" y="18284"/>
                    <a:pt x="76536" y="15269"/>
                    <a:pt x="73487" y="12299"/>
                  </a:cubicBezTo>
                  <a:cubicBezTo>
                    <a:pt x="56344" y="-4429"/>
                    <a:pt x="28930" y="-4045"/>
                    <a:pt x="12258" y="13157"/>
                  </a:cubicBezTo>
                  <a:cubicBezTo>
                    <a:pt x="-4414" y="30359"/>
                    <a:pt x="-4032" y="57865"/>
                    <a:pt x="13112" y="74593"/>
                  </a:cubicBezTo>
                  <a:cubicBezTo>
                    <a:pt x="148639" y="206398"/>
                    <a:pt x="152016" y="423484"/>
                    <a:pt x="20655" y="559468"/>
                  </a:cubicBezTo>
                  <a:cubicBezTo>
                    <a:pt x="18180" y="562030"/>
                    <a:pt x="15666" y="564552"/>
                    <a:pt x="13112" y="567036"/>
                  </a:cubicBezTo>
                  <a:cubicBezTo>
                    <a:pt x="4677" y="575178"/>
                    <a:pt x="-58" y="586438"/>
                    <a:pt x="12" y="598182"/>
                  </a:cubicBezTo>
                  <a:close/>
                  <a:moveTo>
                    <a:pt x="33237" y="587800"/>
                  </a:moveTo>
                  <a:cubicBezTo>
                    <a:pt x="180193" y="444774"/>
                    <a:pt x="183769" y="209295"/>
                    <a:pt x="41224" y="61842"/>
                  </a:cubicBezTo>
                  <a:cubicBezTo>
                    <a:pt x="38603" y="59131"/>
                    <a:pt x="35940" y="56459"/>
                    <a:pt x="33237" y="53828"/>
                  </a:cubicBezTo>
                  <a:cubicBezTo>
                    <a:pt x="27523" y="48256"/>
                    <a:pt x="27393" y="39089"/>
                    <a:pt x="32947" y="33356"/>
                  </a:cubicBezTo>
                  <a:cubicBezTo>
                    <a:pt x="35665" y="30549"/>
                    <a:pt x="39400" y="28967"/>
                    <a:pt x="43300" y="28968"/>
                  </a:cubicBezTo>
                  <a:cubicBezTo>
                    <a:pt x="47062" y="28946"/>
                    <a:pt x="50679" y="30419"/>
                    <a:pt x="53362" y="33064"/>
                  </a:cubicBezTo>
                  <a:cubicBezTo>
                    <a:pt x="211747" y="187311"/>
                    <a:pt x="215522" y="441184"/>
                    <a:pt x="61794" y="600104"/>
                  </a:cubicBezTo>
                  <a:cubicBezTo>
                    <a:pt x="59026" y="602966"/>
                    <a:pt x="56215" y="605786"/>
                    <a:pt x="53362" y="608564"/>
                  </a:cubicBezTo>
                  <a:cubicBezTo>
                    <a:pt x="47706" y="614169"/>
                    <a:pt x="38609" y="614169"/>
                    <a:pt x="32953" y="608564"/>
                  </a:cubicBezTo>
                  <a:cubicBezTo>
                    <a:pt x="30325" y="605866"/>
                    <a:pt x="28859" y="602240"/>
                    <a:pt x="28871" y="598468"/>
                  </a:cubicBezTo>
                  <a:cubicBezTo>
                    <a:pt x="28756" y="594452"/>
                    <a:pt x="30342" y="590576"/>
                    <a:pt x="33237" y="587800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42" name="Freeform 51">
              <a:extLst>
                <a:ext uri="{FF2B5EF4-FFF2-40B4-BE49-F238E27FC236}">
                  <a16:creationId xmlns="" xmlns:a16="http://schemas.microsoft.com/office/drawing/2014/main" id="{770BAF07-6DA0-446F-AD17-4E26FF234E42}"/>
                </a:ext>
              </a:extLst>
            </p:cNvPr>
            <p:cNvSpPr/>
            <p:nvPr/>
          </p:nvSpPr>
          <p:spPr>
            <a:xfrm>
              <a:off x="2106931" y="2892913"/>
              <a:ext cx="161380" cy="438150"/>
            </a:xfrm>
            <a:custGeom>
              <a:avLst/>
              <a:gdLst>
                <a:gd name="connsiteX0" fmla="*/ 20 w 161379"/>
                <a:gd name="connsiteY0" fmla="*/ 395212 h 438150"/>
                <a:gd name="connsiteX1" fmla="*/ 11981 w 161379"/>
                <a:gd name="connsiteY1" fmla="*/ 425216 h 438150"/>
                <a:gd name="connsiteX2" fmla="*/ 42358 w 161379"/>
                <a:gd name="connsiteY2" fmla="*/ 438646 h 438150"/>
                <a:gd name="connsiteX3" fmla="*/ 43307 w 161379"/>
                <a:gd name="connsiteY3" fmla="*/ 438646 h 438150"/>
                <a:gd name="connsiteX4" fmla="*/ 73210 w 161379"/>
                <a:gd name="connsiteY4" fmla="*/ 426549 h 438150"/>
                <a:gd name="connsiteX5" fmla="*/ 82903 w 161379"/>
                <a:gd name="connsiteY5" fmla="*/ 21746 h 438150"/>
                <a:gd name="connsiteX6" fmla="*/ 73210 w 161379"/>
                <a:gd name="connsiteY6" fmla="*/ 12021 h 438150"/>
                <a:gd name="connsiteX7" fmla="*/ 11981 w 161379"/>
                <a:gd name="connsiteY7" fmla="*/ 13450 h 438150"/>
                <a:gd name="connsiteX8" fmla="*/ 13405 w 161379"/>
                <a:gd name="connsiteY8" fmla="*/ 74886 h 438150"/>
                <a:gd name="connsiteX9" fmla="*/ 19368 w 161379"/>
                <a:gd name="connsiteY9" fmla="*/ 357701 h 438150"/>
                <a:gd name="connsiteX10" fmla="*/ 13405 w 161379"/>
                <a:gd name="connsiteY10" fmla="*/ 363684 h 438150"/>
                <a:gd name="connsiteX11" fmla="*/ 20 w 161379"/>
                <a:gd name="connsiteY11" fmla="*/ 395212 h 438150"/>
                <a:gd name="connsiteX12" fmla="*/ 33340 w 161379"/>
                <a:gd name="connsiteY12" fmla="*/ 384735 h 438150"/>
                <a:gd name="connsiteX13" fmla="*/ 40821 w 161379"/>
                <a:gd name="connsiteY13" fmla="*/ 61532 h 438150"/>
                <a:gd name="connsiteX14" fmla="*/ 33340 w 161379"/>
                <a:gd name="connsiteY14" fmla="*/ 54027 h 438150"/>
                <a:gd name="connsiteX15" fmla="*/ 28878 w 161379"/>
                <a:gd name="connsiteY15" fmla="*/ 43835 h 438150"/>
                <a:gd name="connsiteX16" fmla="*/ 32865 w 161379"/>
                <a:gd name="connsiteY16" fmla="*/ 33548 h 438150"/>
                <a:gd name="connsiteX17" fmla="*/ 43023 w 161379"/>
                <a:gd name="connsiteY17" fmla="*/ 29071 h 438150"/>
                <a:gd name="connsiteX18" fmla="*/ 43023 w 161379"/>
                <a:gd name="connsiteY18" fmla="*/ 29071 h 438150"/>
                <a:gd name="connsiteX19" fmla="*/ 52516 w 161379"/>
                <a:gd name="connsiteY19" fmla="*/ 33167 h 438150"/>
                <a:gd name="connsiteX20" fmla="*/ 61515 w 161379"/>
                <a:gd name="connsiteY20" fmla="*/ 396755 h 438150"/>
                <a:gd name="connsiteX21" fmla="*/ 52516 w 161379"/>
                <a:gd name="connsiteY21" fmla="*/ 405785 h 438150"/>
                <a:gd name="connsiteX22" fmla="*/ 42263 w 161379"/>
                <a:gd name="connsiteY22" fmla="*/ 409785 h 438150"/>
                <a:gd name="connsiteX23" fmla="*/ 28119 w 161379"/>
                <a:gd name="connsiteY23" fmla="*/ 395307 h 438150"/>
                <a:gd name="connsiteX24" fmla="*/ 33340 w 161379"/>
                <a:gd name="connsiteY24" fmla="*/ 384735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379" h="438150">
                  <a:moveTo>
                    <a:pt x="20" y="395212"/>
                  </a:moveTo>
                  <a:cubicBezTo>
                    <a:pt x="3" y="406387"/>
                    <a:pt x="4288" y="417136"/>
                    <a:pt x="11981" y="425216"/>
                  </a:cubicBezTo>
                  <a:cubicBezTo>
                    <a:pt x="19869" y="433646"/>
                    <a:pt x="30835" y="438494"/>
                    <a:pt x="42358" y="438646"/>
                  </a:cubicBezTo>
                  <a:lnTo>
                    <a:pt x="43307" y="438646"/>
                  </a:lnTo>
                  <a:cubicBezTo>
                    <a:pt x="54463" y="438668"/>
                    <a:pt x="65189" y="434329"/>
                    <a:pt x="73210" y="426549"/>
                  </a:cubicBezTo>
                  <a:cubicBezTo>
                    <a:pt x="187294" y="317452"/>
                    <a:pt x="191633" y="136215"/>
                    <a:pt x="82903" y="21746"/>
                  </a:cubicBezTo>
                  <a:cubicBezTo>
                    <a:pt x="79750" y="18427"/>
                    <a:pt x="76518" y="15185"/>
                    <a:pt x="73210" y="12021"/>
                  </a:cubicBezTo>
                  <a:cubicBezTo>
                    <a:pt x="55909" y="-4549"/>
                    <a:pt x="28496" y="-3910"/>
                    <a:pt x="11981" y="13450"/>
                  </a:cubicBezTo>
                  <a:cubicBezTo>
                    <a:pt x="-4534" y="30810"/>
                    <a:pt x="-3896" y="58316"/>
                    <a:pt x="13405" y="74886"/>
                  </a:cubicBezTo>
                  <a:cubicBezTo>
                    <a:pt x="92886" y="151331"/>
                    <a:pt x="95555" y="277952"/>
                    <a:pt x="19368" y="357701"/>
                  </a:cubicBezTo>
                  <a:cubicBezTo>
                    <a:pt x="17422" y="359737"/>
                    <a:pt x="15434" y="361732"/>
                    <a:pt x="13405" y="363684"/>
                  </a:cubicBezTo>
                  <a:cubicBezTo>
                    <a:pt x="4844" y="371922"/>
                    <a:pt x="9" y="383311"/>
                    <a:pt x="20" y="395212"/>
                  </a:cubicBezTo>
                  <a:close/>
                  <a:moveTo>
                    <a:pt x="33340" y="384735"/>
                  </a:moveTo>
                  <a:cubicBezTo>
                    <a:pt x="124355" y="297557"/>
                    <a:pt x="127704" y="152855"/>
                    <a:pt x="40821" y="61532"/>
                  </a:cubicBezTo>
                  <a:cubicBezTo>
                    <a:pt x="38385" y="58973"/>
                    <a:pt x="35891" y="56470"/>
                    <a:pt x="33340" y="54027"/>
                  </a:cubicBezTo>
                  <a:cubicBezTo>
                    <a:pt x="30567" y="51356"/>
                    <a:pt x="28963" y="47691"/>
                    <a:pt x="28878" y="43835"/>
                  </a:cubicBezTo>
                  <a:cubicBezTo>
                    <a:pt x="28769" y="40007"/>
                    <a:pt x="30207" y="36297"/>
                    <a:pt x="32865" y="33548"/>
                  </a:cubicBezTo>
                  <a:cubicBezTo>
                    <a:pt x="35475" y="30692"/>
                    <a:pt x="39161" y="29068"/>
                    <a:pt x="43023" y="29071"/>
                  </a:cubicBezTo>
                  <a:lnTo>
                    <a:pt x="43023" y="29071"/>
                  </a:lnTo>
                  <a:cubicBezTo>
                    <a:pt x="46593" y="29167"/>
                    <a:pt x="49990" y="30633"/>
                    <a:pt x="52516" y="33167"/>
                  </a:cubicBezTo>
                  <a:cubicBezTo>
                    <a:pt x="155065" y="131075"/>
                    <a:pt x="159094" y="293859"/>
                    <a:pt x="61515" y="396755"/>
                  </a:cubicBezTo>
                  <a:cubicBezTo>
                    <a:pt x="58590" y="399839"/>
                    <a:pt x="55589" y="402850"/>
                    <a:pt x="52516" y="405785"/>
                  </a:cubicBezTo>
                  <a:cubicBezTo>
                    <a:pt x="49821" y="408520"/>
                    <a:pt x="46092" y="409975"/>
                    <a:pt x="42263" y="409785"/>
                  </a:cubicBezTo>
                  <a:cubicBezTo>
                    <a:pt x="34406" y="409630"/>
                    <a:pt x="28117" y="403193"/>
                    <a:pt x="28119" y="395307"/>
                  </a:cubicBezTo>
                  <a:cubicBezTo>
                    <a:pt x="28284" y="391199"/>
                    <a:pt x="30182" y="387355"/>
                    <a:pt x="33340" y="384735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sp>
        <p:nvSpPr>
          <p:cNvPr id="44" name="Pie 43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45" name="Pie 44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48" name="Donut 47"/>
          <p:cNvSpPr/>
          <p:nvPr/>
        </p:nvSpPr>
        <p:spPr>
          <a:xfrm>
            <a:off x="11623970" y="189125"/>
            <a:ext cx="346520" cy="346520"/>
          </a:xfrm>
          <a:prstGeom prst="donut">
            <a:avLst>
              <a:gd name="adj" fmla="val 119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52" name="Cross 51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53" name="Cross 52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54" name="Cross 53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55" name="Cross 54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9343D37-5E1B-E041-B956-4A11BC5FC319}"/>
              </a:ext>
            </a:extLst>
          </p:cNvPr>
          <p:cNvSpPr txBox="1"/>
          <p:nvPr/>
        </p:nvSpPr>
        <p:spPr>
          <a:xfrm>
            <a:off x="619933" y="36238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DINAS KOMUNIKASI DAN INFORMATIKA</a:t>
            </a:r>
          </a:p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KABUPATEN REMBANG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FD8B8B99-5AFD-3F4B-A508-8A5A9D67A216}"/>
              </a:ext>
            </a:extLst>
          </p:cNvPr>
          <p:cNvSpPr/>
          <p:nvPr/>
        </p:nvSpPr>
        <p:spPr>
          <a:xfrm>
            <a:off x="10591800" y="6383337"/>
            <a:ext cx="1428750" cy="2857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DCA7FE0-9334-8E46-89F6-3BE17CBD0C54}"/>
              </a:ext>
            </a:extLst>
          </p:cNvPr>
          <p:cNvSpPr txBox="1"/>
          <p:nvPr/>
        </p:nvSpPr>
        <p:spPr>
          <a:xfrm>
            <a:off x="10641859" y="6403101"/>
            <a:ext cx="1328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rembangkab.go.id</a:t>
            </a:r>
            <a:endParaRPr lang="en-US" sz="9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="" xmlns:a16="http://schemas.microsoft.com/office/drawing/2014/main" id="{C482742A-F082-CC4B-96B1-232548F48883}"/>
              </a:ext>
            </a:extLst>
          </p:cNvPr>
          <p:cNvSpPr/>
          <p:nvPr/>
        </p:nvSpPr>
        <p:spPr>
          <a:xfrm rot="5400000">
            <a:off x="8641210" y="2912776"/>
            <a:ext cx="3173743" cy="1983076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6">
                  <a:lumMod val="75000"/>
                </a:schemeClr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40A5A491-97E5-6947-9683-0093FCEBF91F}"/>
              </a:ext>
            </a:extLst>
          </p:cNvPr>
          <p:cNvSpPr/>
          <p:nvPr/>
        </p:nvSpPr>
        <p:spPr>
          <a:xfrm flipH="1">
            <a:off x="9245887" y="4005472"/>
            <a:ext cx="1983076" cy="11823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Press tour dan media release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terkait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kebijakan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strategis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penyelenggaraan</a:t>
            </a:r>
            <a:r>
              <a:rPr lang="en-US" sz="1400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pemerintahan</a:t>
            </a:r>
            <a:endParaRPr lang="en-US" sz="1400" dirty="0">
              <a:solidFill>
                <a:srgbClr val="FFFFFF"/>
              </a:solidFill>
              <a:latin typeface="Poppins Light" panose="00000400000000000000" pitchFamily="2" charset="0"/>
              <a:ea typeface="Roboto" panose="020000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525EE04-2C54-3147-90B5-7CC352E80864}"/>
              </a:ext>
            </a:extLst>
          </p:cNvPr>
          <p:cNvSpPr txBox="1"/>
          <p:nvPr/>
        </p:nvSpPr>
        <p:spPr>
          <a:xfrm flipH="1">
            <a:off x="9236541" y="3270134"/>
            <a:ext cx="1983078" cy="63094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b="1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PRESS TOUR </a:t>
            </a:r>
          </a:p>
          <a:p>
            <a:pPr algn="ctr">
              <a:lnSpc>
                <a:spcPts val="2120"/>
              </a:lnSpc>
            </a:pPr>
            <a:r>
              <a:rPr lang="en-US" b="1" dirty="0">
                <a:solidFill>
                  <a:srgbClr val="FFFFFF"/>
                </a:solidFill>
                <a:latin typeface="Poppins Light" panose="00000400000000000000" pitchFamily="2" charset="0"/>
                <a:ea typeface="Roboto" panose="02000000000000000000" pitchFamily="2" charset="0"/>
                <a:cs typeface="Poppins Light" panose="00000400000000000000" pitchFamily="2" charset="0"/>
              </a:rPr>
              <a:t>&amp; MEDIA RELEASE</a:t>
            </a:r>
          </a:p>
        </p:txBody>
      </p:sp>
      <p:grpSp>
        <p:nvGrpSpPr>
          <p:cNvPr id="65" name="Graphic 31">
            <a:extLst>
              <a:ext uri="{FF2B5EF4-FFF2-40B4-BE49-F238E27FC236}">
                <a16:creationId xmlns="" xmlns:a16="http://schemas.microsoft.com/office/drawing/2014/main" id="{20C4A34B-4952-BF4D-95D6-AC3B0A56F137}"/>
              </a:ext>
            </a:extLst>
          </p:cNvPr>
          <p:cNvGrpSpPr>
            <a:grpSpLocks noChangeAspect="1"/>
          </p:cNvGrpSpPr>
          <p:nvPr/>
        </p:nvGrpSpPr>
        <p:grpSpPr>
          <a:xfrm>
            <a:off x="9846102" y="2699268"/>
            <a:ext cx="530493" cy="387116"/>
            <a:chOff x="1540508" y="2743200"/>
            <a:chExt cx="939800" cy="685800"/>
          </a:xfrm>
          <a:solidFill>
            <a:schemeClr val="bg1"/>
          </a:solidFill>
        </p:grpSpPr>
        <p:sp>
          <p:nvSpPr>
            <p:cNvPr id="66" name="Freeform 48">
              <a:extLst>
                <a:ext uri="{FF2B5EF4-FFF2-40B4-BE49-F238E27FC236}">
                  <a16:creationId xmlns="" xmlns:a16="http://schemas.microsoft.com/office/drawing/2014/main" id="{8EBDE3B7-F15F-684A-A452-6A30D04D88BC}"/>
                </a:ext>
              </a:extLst>
            </p:cNvPr>
            <p:cNvSpPr/>
            <p:nvPr/>
          </p:nvSpPr>
          <p:spPr>
            <a:xfrm>
              <a:off x="1540508" y="2977896"/>
              <a:ext cx="161380" cy="266700"/>
            </a:xfrm>
            <a:custGeom>
              <a:avLst/>
              <a:gdLst>
                <a:gd name="connsiteX0" fmla="*/ 163658 w 161379"/>
                <a:gd name="connsiteY0" fmla="*/ 254318 h 266700"/>
                <a:gd name="connsiteX1" fmla="*/ 163658 w 161379"/>
                <a:gd name="connsiteY1" fmla="*/ 14478 h 266700"/>
                <a:gd name="connsiteX2" fmla="*/ 149229 w 161379"/>
                <a:gd name="connsiteY2" fmla="*/ 0 h 266700"/>
                <a:gd name="connsiteX3" fmla="*/ 14429 w 161379"/>
                <a:gd name="connsiteY3" fmla="*/ 0 h 266700"/>
                <a:gd name="connsiteX4" fmla="*/ 0 w 161379"/>
                <a:gd name="connsiteY4" fmla="*/ 14478 h 266700"/>
                <a:gd name="connsiteX5" fmla="*/ 0 w 161379"/>
                <a:gd name="connsiteY5" fmla="*/ 254318 h 266700"/>
                <a:gd name="connsiteX6" fmla="*/ 14429 w 161379"/>
                <a:gd name="connsiteY6" fmla="*/ 268796 h 266700"/>
                <a:gd name="connsiteX7" fmla="*/ 149229 w 161379"/>
                <a:gd name="connsiteY7" fmla="*/ 268796 h 266700"/>
                <a:gd name="connsiteX8" fmla="*/ 163658 w 161379"/>
                <a:gd name="connsiteY8" fmla="*/ 254318 h 266700"/>
                <a:gd name="connsiteX9" fmla="*/ 135179 w 161379"/>
                <a:gd name="connsiteY9" fmla="*/ 239744 h 266700"/>
                <a:gd name="connsiteX10" fmla="*/ 28479 w 161379"/>
                <a:gd name="connsiteY10" fmla="*/ 239744 h 266700"/>
                <a:gd name="connsiteX11" fmla="*/ 28479 w 161379"/>
                <a:gd name="connsiteY11" fmla="*/ 28956 h 266700"/>
                <a:gd name="connsiteX12" fmla="*/ 134800 w 161379"/>
                <a:gd name="connsiteY12" fmla="*/ 2895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79" h="266700">
                  <a:moveTo>
                    <a:pt x="163658" y="254318"/>
                  </a:moveTo>
                  <a:lnTo>
                    <a:pt x="163658" y="14478"/>
                  </a:lnTo>
                  <a:cubicBezTo>
                    <a:pt x="163658" y="6482"/>
                    <a:pt x="157198" y="0"/>
                    <a:pt x="149229" y="0"/>
                  </a:cubicBezTo>
                  <a:lnTo>
                    <a:pt x="14429" y="0"/>
                  </a:lnTo>
                  <a:cubicBezTo>
                    <a:pt x="6460" y="0"/>
                    <a:pt x="0" y="6482"/>
                    <a:pt x="0" y="14478"/>
                  </a:cubicBezTo>
                  <a:lnTo>
                    <a:pt x="0" y="254318"/>
                  </a:lnTo>
                  <a:cubicBezTo>
                    <a:pt x="0" y="262314"/>
                    <a:pt x="6460" y="268796"/>
                    <a:pt x="14429" y="268796"/>
                  </a:cubicBezTo>
                  <a:lnTo>
                    <a:pt x="149229" y="268796"/>
                  </a:lnTo>
                  <a:cubicBezTo>
                    <a:pt x="157198" y="268796"/>
                    <a:pt x="163658" y="262314"/>
                    <a:pt x="163658" y="254318"/>
                  </a:cubicBezTo>
                  <a:close/>
                  <a:moveTo>
                    <a:pt x="135179" y="239744"/>
                  </a:moveTo>
                  <a:lnTo>
                    <a:pt x="28479" y="239744"/>
                  </a:lnTo>
                  <a:lnTo>
                    <a:pt x="28479" y="28956"/>
                  </a:lnTo>
                  <a:lnTo>
                    <a:pt x="134800" y="28956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67" name="Freeform 49">
              <a:extLst>
                <a:ext uri="{FF2B5EF4-FFF2-40B4-BE49-F238E27FC236}">
                  <a16:creationId xmlns="" xmlns:a16="http://schemas.microsoft.com/office/drawing/2014/main" id="{130AFB69-6B8E-5B4F-B269-DB183513A837}"/>
                </a:ext>
              </a:extLst>
            </p:cNvPr>
            <p:cNvSpPr/>
            <p:nvPr/>
          </p:nvSpPr>
          <p:spPr>
            <a:xfrm>
              <a:off x="1735018" y="2743210"/>
              <a:ext cx="284788" cy="676275"/>
            </a:xfrm>
            <a:custGeom>
              <a:avLst/>
              <a:gdLst>
                <a:gd name="connsiteX0" fmla="*/ 267416 w 284787"/>
                <a:gd name="connsiteY0" fmla="*/ 3705 h 676275"/>
                <a:gd name="connsiteX1" fmla="*/ 4841 w 284787"/>
                <a:gd name="connsiteY1" fmla="*/ 238115 h 676275"/>
                <a:gd name="connsiteX2" fmla="*/ 0 w 284787"/>
                <a:gd name="connsiteY2" fmla="*/ 248879 h 676275"/>
                <a:gd name="connsiteX3" fmla="*/ 0 w 284787"/>
                <a:gd name="connsiteY3" fmla="*/ 489004 h 676275"/>
                <a:gd name="connsiteX4" fmla="*/ 6360 w 284787"/>
                <a:gd name="connsiteY4" fmla="*/ 500910 h 676275"/>
                <a:gd name="connsiteX5" fmla="*/ 268935 w 284787"/>
                <a:gd name="connsiteY5" fmla="*/ 679218 h 676275"/>
                <a:gd name="connsiteX6" fmla="*/ 288996 w 284787"/>
                <a:gd name="connsiteY6" fmla="*/ 675472 h 676275"/>
                <a:gd name="connsiteX7" fmla="*/ 291528 w 284787"/>
                <a:gd name="connsiteY7" fmla="*/ 667312 h 676275"/>
                <a:gd name="connsiteX8" fmla="*/ 291528 w 284787"/>
                <a:gd name="connsiteY8" fmla="*/ 14468 h 676275"/>
                <a:gd name="connsiteX9" fmla="*/ 282984 w 284787"/>
                <a:gd name="connsiteY9" fmla="*/ 1229 h 676275"/>
                <a:gd name="connsiteX10" fmla="*/ 267416 w 284787"/>
                <a:gd name="connsiteY10" fmla="*/ 3705 h 676275"/>
                <a:gd name="connsiteX11" fmla="*/ 262669 w 284787"/>
                <a:gd name="connsiteY11" fmla="*/ 639975 h 676275"/>
                <a:gd name="connsiteX12" fmla="*/ 29238 w 284787"/>
                <a:gd name="connsiteY12" fmla="*/ 481289 h 676275"/>
                <a:gd name="connsiteX13" fmla="*/ 29238 w 284787"/>
                <a:gd name="connsiteY13" fmla="*/ 255641 h 676275"/>
                <a:gd name="connsiteX14" fmla="*/ 262669 w 284787"/>
                <a:gd name="connsiteY14" fmla="*/ 4685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787" h="676275">
                  <a:moveTo>
                    <a:pt x="267416" y="3705"/>
                  </a:moveTo>
                  <a:lnTo>
                    <a:pt x="4841" y="238115"/>
                  </a:lnTo>
                  <a:cubicBezTo>
                    <a:pt x="1786" y="240857"/>
                    <a:pt x="28" y="244766"/>
                    <a:pt x="0" y="248879"/>
                  </a:cubicBezTo>
                  <a:lnTo>
                    <a:pt x="0" y="489004"/>
                  </a:lnTo>
                  <a:cubicBezTo>
                    <a:pt x="-2" y="493791"/>
                    <a:pt x="2386" y="498261"/>
                    <a:pt x="6360" y="500910"/>
                  </a:cubicBezTo>
                  <a:lnTo>
                    <a:pt x="268935" y="679218"/>
                  </a:lnTo>
                  <a:cubicBezTo>
                    <a:pt x="275506" y="683742"/>
                    <a:pt x="284487" y="682065"/>
                    <a:pt x="288996" y="675472"/>
                  </a:cubicBezTo>
                  <a:cubicBezTo>
                    <a:pt x="290639" y="673069"/>
                    <a:pt x="291522" y="670226"/>
                    <a:pt x="291528" y="667312"/>
                  </a:cubicBezTo>
                  <a:lnTo>
                    <a:pt x="291528" y="14468"/>
                  </a:lnTo>
                  <a:cubicBezTo>
                    <a:pt x="291536" y="8749"/>
                    <a:pt x="288188" y="3561"/>
                    <a:pt x="282984" y="1229"/>
                  </a:cubicBezTo>
                  <a:cubicBezTo>
                    <a:pt x="277758" y="-1064"/>
                    <a:pt x="271679" y="-97"/>
                    <a:pt x="267416" y="3705"/>
                  </a:cubicBezTo>
                  <a:close/>
                  <a:moveTo>
                    <a:pt x="262669" y="639975"/>
                  </a:moveTo>
                  <a:lnTo>
                    <a:pt x="29238" y="481289"/>
                  </a:lnTo>
                  <a:lnTo>
                    <a:pt x="29238" y="255641"/>
                  </a:lnTo>
                  <a:lnTo>
                    <a:pt x="262669" y="46853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68" name="Freeform 50">
              <a:extLst>
                <a:ext uri="{FF2B5EF4-FFF2-40B4-BE49-F238E27FC236}">
                  <a16:creationId xmlns="" xmlns:a16="http://schemas.microsoft.com/office/drawing/2014/main" id="{8BB72D67-3C2F-BA40-B25B-E775D4263E66}"/>
                </a:ext>
              </a:extLst>
            </p:cNvPr>
            <p:cNvSpPr/>
            <p:nvPr/>
          </p:nvSpPr>
          <p:spPr>
            <a:xfrm>
              <a:off x="2277337" y="2791480"/>
              <a:ext cx="199352" cy="638175"/>
            </a:xfrm>
            <a:custGeom>
              <a:avLst/>
              <a:gdLst>
                <a:gd name="connsiteX0" fmla="*/ 12 w 199351"/>
                <a:gd name="connsiteY0" fmla="*/ 598182 h 638175"/>
                <a:gd name="connsiteX1" fmla="*/ 43283 w 199351"/>
                <a:gd name="connsiteY1" fmla="*/ 641633 h 638175"/>
                <a:gd name="connsiteX2" fmla="*/ 73487 w 199351"/>
                <a:gd name="connsiteY2" fmla="*/ 629329 h 638175"/>
                <a:gd name="connsiteX3" fmla="*/ 82501 w 199351"/>
                <a:gd name="connsiteY3" fmla="*/ 21343 h 638175"/>
                <a:gd name="connsiteX4" fmla="*/ 73487 w 199351"/>
                <a:gd name="connsiteY4" fmla="*/ 12299 h 638175"/>
                <a:gd name="connsiteX5" fmla="*/ 12258 w 199351"/>
                <a:gd name="connsiteY5" fmla="*/ 13157 h 638175"/>
                <a:gd name="connsiteX6" fmla="*/ 13112 w 199351"/>
                <a:gd name="connsiteY6" fmla="*/ 74593 h 638175"/>
                <a:gd name="connsiteX7" fmla="*/ 20655 w 199351"/>
                <a:gd name="connsiteY7" fmla="*/ 559468 h 638175"/>
                <a:gd name="connsiteX8" fmla="*/ 13112 w 199351"/>
                <a:gd name="connsiteY8" fmla="*/ 567036 h 638175"/>
                <a:gd name="connsiteX9" fmla="*/ 12 w 199351"/>
                <a:gd name="connsiteY9" fmla="*/ 598182 h 638175"/>
                <a:gd name="connsiteX10" fmla="*/ 33237 w 199351"/>
                <a:gd name="connsiteY10" fmla="*/ 587800 h 638175"/>
                <a:gd name="connsiteX11" fmla="*/ 41224 w 199351"/>
                <a:gd name="connsiteY11" fmla="*/ 61842 h 638175"/>
                <a:gd name="connsiteX12" fmla="*/ 33237 w 199351"/>
                <a:gd name="connsiteY12" fmla="*/ 53828 h 638175"/>
                <a:gd name="connsiteX13" fmla="*/ 32947 w 199351"/>
                <a:gd name="connsiteY13" fmla="*/ 33356 h 638175"/>
                <a:gd name="connsiteX14" fmla="*/ 43300 w 199351"/>
                <a:gd name="connsiteY14" fmla="*/ 28968 h 638175"/>
                <a:gd name="connsiteX15" fmla="*/ 53362 w 199351"/>
                <a:gd name="connsiteY15" fmla="*/ 33064 h 638175"/>
                <a:gd name="connsiteX16" fmla="*/ 61794 w 199351"/>
                <a:gd name="connsiteY16" fmla="*/ 600104 h 638175"/>
                <a:gd name="connsiteX17" fmla="*/ 53362 w 199351"/>
                <a:gd name="connsiteY17" fmla="*/ 608564 h 638175"/>
                <a:gd name="connsiteX18" fmla="*/ 32953 w 199351"/>
                <a:gd name="connsiteY18" fmla="*/ 608564 h 638175"/>
                <a:gd name="connsiteX19" fmla="*/ 28871 w 199351"/>
                <a:gd name="connsiteY19" fmla="*/ 598468 h 638175"/>
                <a:gd name="connsiteX20" fmla="*/ 33237 w 199351"/>
                <a:gd name="connsiteY20" fmla="*/ 5878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351" h="638175">
                  <a:moveTo>
                    <a:pt x="12" y="598182"/>
                  </a:moveTo>
                  <a:cubicBezTo>
                    <a:pt x="3" y="622170"/>
                    <a:pt x="19376" y="641624"/>
                    <a:pt x="43283" y="641633"/>
                  </a:cubicBezTo>
                  <a:cubicBezTo>
                    <a:pt x="54564" y="641638"/>
                    <a:pt x="65402" y="637223"/>
                    <a:pt x="73487" y="629329"/>
                  </a:cubicBezTo>
                  <a:cubicBezTo>
                    <a:pt x="243302" y="463936"/>
                    <a:pt x="247337" y="191731"/>
                    <a:pt x="82501" y="21343"/>
                  </a:cubicBezTo>
                  <a:cubicBezTo>
                    <a:pt x="79541" y="18284"/>
                    <a:pt x="76536" y="15269"/>
                    <a:pt x="73487" y="12299"/>
                  </a:cubicBezTo>
                  <a:cubicBezTo>
                    <a:pt x="56344" y="-4429"/>
                    <a:pt x="28930" y="-4045"/>
                    <a:pt x="12258" y="13157"/>
                  </a:cubicBezTo>
                  <a:cubicBezTo>
                    <a:pt x="-4414" y="30359"/>
                    <a:pt x="-4032" y="57865"/>
                    <a:pt x="13112" y="74593"/>
                  </a:cubicBezTo>
                  <a:cubicBezTo>
                    <a:pt x="148639" y="206398"/>
                    <a:pt x="152016" y="423484"/>
                    <a:pt x="20655" y="559468"/>
                  </a:cubicBezTo>
                  <a:cubicBezTo>
                    <a:pt x="18180" y="562030"/>
                    <a:pt x="15666" y="564552"/>
                    <a:pt x="13112" y="567036"/>
                  </a:cubicBezTo>
                  <a:cubicBezTo>
                    <a:pt x="4677" y="575178"/>
                    <a:pt x="-58" y="586438"/>
                    <a:pt x="12" y="598182"/>
                  </a:cubicBezTo>
                  <a:close/>
                  <a:moveTo>
                    <a:pt x="33237" y="587800"/>
                  </a:moveTo>
                  <a:cubicBezTo>
                    <a:pt x="180193" y="444774"/>
                    <a:pt x="183769" y="209295"/>
                    <a:pt x="41224" y="61842"/>
                  </a:cubicBezTo>
                  <a:cubicBezTo>
                    <a:pt x="38603" y="59131"/>
                    <a:pt x="35940" y="56459"/>
                    <a:pt x="33237" y="53828"/>
                  </a:cubicBezTo>
                  <a:cubicBezTo>
                    <a:pt x="27523" y="48256"/>
                    <a:pt x="27393" y="39089"/>
                    <a:pt x="32947" y="33356"/>
                  </a:cubicBezTo>
                  <a:cubicBezTo>
                    <a:pt x="35665" y="30549"/>
                    <a:pt x="39400" y="28967"/>
                    <a:pt x="43300" y="28968"/>
                  </a:cubicBezTo>
                  <a:cubicBezTo>
                    <a:pt x="47062" y="28946"/>
                    <a:pt x="50679" y="30419"/>
                    <a:pt x="53362" y="33064"/>
                  </a:cubicBezTo>
                  <a:cubicBezTo>
                    <a:pt x="211747" y="187311"/>
                    <a:pt x="215522" y="441184"/>
                    <a:pt x="61794" y="600104"/>
                  </a:cubicBezTo>
                  <a:cubicBezTo>
                    <a:pt x="59026" y="602966"/>
                    <a:pt x="56215" y="605786"/>
                    <a:pt x="53362" y="608564"/>
                  </a:cubicBezTo>
                  <a:cubicBezTo>
                    <a:pt x="47706" y="614169"/>
                    <a:pt x="38609" y="614169"/>
                    <a:pt x="32953" y="608564"/>
                  </a:cubicBezTo>
                  <a:cubicBezTo>
                    <a:pt x="30325" y="605866"/>
                    <a:pt x="28859" y="602240"/>
                    <a:pt x="28871" y="598468"/>
                  </a:cubicBezTo>
                  <a:cubicBezTo>
                    <a:pt x="28756" y="594452"/>
                    <a:pt x="30342" y="590576"/>
                    <a:pt x="33237" y="587800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69" name="Freeform 51">
              <a:extLst>
                <a:ext uri="{FF2B5EF4-FFF2-40B4-BE49-F238E27FC236}">
                  <a16:creationId xmlns="" xmlns:a16="http://schemas.microsoft.com/office/drawing/2014/main" id="{A630B842-B90F-A443-BB7F-DA3ACA2D044F}"/>
                </a:ext>
              </a:extLst>
            </p:cNvPr>
            <p:cNvSpPr/>
            <p:nvPr/>
          </p:nvSpPr>
          <p:spPr>
            <a:xfrm>
              <a:off x="2106931" y="2892913"/>
              <a:ext cx="161380" cy="438150"/>
            </a:xfrm>
            <a:custGeom>
              <a:avLst/>
              <a:gdLst>
                <a:gd name="connsiteX0" fmla="*/ 20 w 161379"/>
                <a:gd name="connsiteY0" fmla="*/ 395212 h 438150"/>
                <a:gd name="connsiteX1" fmla="*/ 11981 w 161379"/>
                <a:gd name="connsiteY1" fmla="*/ 425216 h 438150"/>
                <a:gd name="connsiteX2" fmla="*/ 42358 w 161379"/>
                <a:gd name="connsiteY2" fmla="*/ 438646 h 438150"/>
                <a:gd name="connsiteX3" fmla="*/ 43307 w 161379"/>
                <a:gd name="connsiteY3" fmla="*/ 438646 h 438150"/>
                <a:gd name="connsiteX4" fmla="*/ 73210 w 161379"/>
                <a:gd name="connsiteY4" fmla="*/ 426549 h 438150"/>
                <a:gd name="connsiteX5" fmla="*/ 82903 w 161379"/>
                <a:gd name="connsiteY5" fmla="*/ 21746 h 438150"/>
                <a:gd name="connsiteX6" fmla="*/ 73210 w 161379"/>
                <a:gd name="connsiteY6" fmla="*/ 12021 h 438150"/>
                <a:gd name="connsiteX7" fmla="*/ 11981 w 161379"/>
                <a:gd name="connsiteY7" fmla="*/ 13450 h 438150"/>
                <a:gd name="connsiteX8" fmla="*/ 13405 w 161379"/>
                <a:gd name="connsiteY8" fmla="*/ 74886 h 438150"/>
                <a:gd name="connsiteX9" fmla="*/ 19368 w 161379"/>
                <a:gd name="connsiteY9" fmla="*/ 357701 h 438150"/>
                <a:gd name="connsiteX10" fmla="*/ 13405 w 161379"/>
                <a:gd name="connsiteY10" fmla="*/ 363684 h 438150"/>
                <a:gd name="connsiteX11" fmla="*/ 20 w 161379"/>
                <a:gd name="connsiteY11" fmla="*/ 395212 h 438150"/>
                <a:gd name="connsiteX12" fmla="*/ 33340 w 161379"/>
                <a:gd name="connsiteY12" fmla="*/ 384735 h 438150"/>
                <a:gd name="connsiteX13" fmla="*/ 40821 w 161379"/>
                <a:gd name="connsiteY13" fmla="*/ 61532 h 438150"/>
                <a:gd name="connsiteX14" fmla="*/ 33340 w 161379"/>
                <a:gd name="connsiteY14" fmla="*/ 54027 h 438150"/>
                <a:gd name="connsiteX15" fmla="*/ 28878 w 161379"/>
                <a:gd name="connsiteY15" fmla="*/ 43835 h 438150"/>
                <a:gd name="connsiteX16" fmla="*/ 32865 w 161379"/>
                <a:gd name="connsiteY16" fmla="*/ 33548 h 438150"/>
                <a:gd name="connsiteX17" fmla="*/ 43023 w 161379"/>
                <a:gd name="connsiteY17" fmla="*/ 29071 h 438150"/>
                <a:gd name="connsiteX18" fmla="*/ 43023 w 161379"/>
                <a:gd name="connsiteY18" fmla="*/ 29071 h 438150"/>
                <a:gd name="connsiteX19" fmla="*/ 52516 w 161379"/>
                <a:gd name="connsiteY19" fmla="*/ 33167 h 438150"/>
                <a:gd name="connsiteX20" fmla="*/ 61515 w 161379"/>
                <a:gd name="connsiteY20" fmla="*/ 396755 h 438150"/>
                <a:gd name="connsiteX21" fmla="*/ 52516 w 161379"/>
                <a:gd name="connsiteY21" fmla="*/ 405785 h 438150"/>
                <a:gd name="connsiteX22" fmla="*/ 42263 w 161379"/>
                <a:gd name="connsiteY22" fmla="*/ 409785 h 438150"/>
                <a:gd name="connsiteX23" fmla="*/ 28119 w 161379"/>
                <a:gd name="connsiteY23" fmla="*/ 395307 h 438150"/>
                <a:gd name="connsiteX24" fmla="*/ 33340 w 161379"/>
                <a:gd name="connsiteY24" fmla="*/ 384735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379" h="438150">
                  <a:moveTo>
                    <a:pt x="20" y="395212"/>
                  </a:moveTo>
                  <a:cubicBezTo>
                    <a:pt x="3" y="406387"/>
                    <a:pt x="4288" y="417136"/>
                    <a:pt x="11981" y="425216"/>
                  </a:cubicBezTo>
                  <a:cubicBezTo>
                    <a:pt x="19869" y="433646"/>
                    <a:pt x="30835" y="438494"/>
                    <a:pt x="42358" y="438646"/>
                  </a:cubicBezTo>
                  <a:lnTo>
                    <a:pt x="43307" y="438646"/>
                  </a:lnTo>
                  <a:cubicBezTo>
                    <a:pt x="54463" y="438668"/>
                    <a:pt x="65189" y="434329"/>
                    <a:pt x="73210" y="426549"/>
                  </a:cubicBezTo>
                  <a:cubicBezTo>
                    <a:pt x="187294" y="317452"/>
                    <a:pt x="191633" y="136215"/>
                    <a:pt x="82903" y="21746"/>
                  </a:cubicBezTo>
                  <a:cubicBezTo>
                    <a:pt x="79750" y="18427"/>
                    <a:pt x="76518" y="15185"/>
                    <a:pt x="73210" y="12021"/>
                  </a:cubicBezTo>
                  <a:cubicBezTo>
                    <a:pt x="55909" y="-4549"/>
                    <a:pt x="28496" y="-3910"/>
                    <a:pt x="11981" y="13450"/>
                  </a:cubicBezTo>
                  <a:cubicBezTo>
                    <a:pt x="-4534" y="30810"/>
                    <a:pt x="-3896" y="58316"/>
                    <a:pt x="13405" y="74886"/>
                  </a:cubicBezTo>
                  <a:cubicBezTo>
                    <a:pt x="92886" y="151331"/>
                    <a:pt x="95555" y="277952"/>
                    <a:pt x="19368" y="357701"/>
                  </a:cubicBezTo>
                  <a:cubicBezTo>
                    <a:pt x="17422" y="359737"/>
                    <a:pt x="15434" y="361732"/>
                    <a:pt x="13405" y="363684"/>
                  </a:cubicBezTo>
                  <a:cubicBezTo>
                    <a:pt x="4844" y="371922"/>
                    <a:pt x="9" y="383311"/>
                    <a:pt x="20" y="395212"/>
                  </a:cubicBezTo>
                  <a:close/>
                  <a:moveTo>
                    <a:pt x="33340" y="384735"/>
                  </a:moveTo>
                  <a:cubicBezTo>
                    <a:pt x="124355" y="297557"/>
                    <a:pt x="127704" y="152855"/>
                    <a:pt x="40821" y="61532"/>
                  </a:cubicBezTo>
                  <a:cubicBezTo>
                    <a:pt x="38385" y="58973"/>
                    <a:pt x="35891" y="56470"/>
                    <a:pt x="33340" y="54027"/>
                  </a:cubicBezTo>
                  <a:cubicBezTo>
                    <a:pt x="30567" y="51356"/>
                    <a:pt x="28963" y="47691"/>
                    <a:pt x="28878" y="43835"/>
                  </a:cubicBezTo>
                  <a:cubicBezTo>
                    <a:pt x="28769" y="40007"/>
                    <a:pt x="30207" y="36297"/>
                    <a:pt x="32865" y="33548"/>
                  </a:cubicBezTo>
                  <a:cubicBezTo>
                    <a:pt x="35475" y="30692"/>
                    <a:pt x="39161" y="29068"/>
                    <a:pt x="43023" y="29071"/>
                  </a:cubicBezTo>
                  <a:lnTo>
                    <a:pt x="43023" y="29071"/>
                  </a:lnTo>
                  <a:cubicBezTo>
                    <a:pt x="46593" y="29167"/>
                    <a:pt x="49990" y="30633"/>
                    <a:pt x="52516" y="33167"/>
                  </a:cubicBezTo>
                  <a:cubicBezTo>
                    <a:pt x="155065" y="131075"/>
                    <a:pt x="159094" y="293859"/>
                    <a:pt x="61515" y="396755"/>
                  </a:cubicBezTo>
                  <a:cubicBezTo>
                    <a:pt x="58590" y="399839"/>
                    <a:pt x="55589" y="402850"/>
                    <a:pt x="52516" y="405785"/>
                  </a:cubicBezTo>
                  <a:cubicBezTo>
                    <a:pt x="49821" y="408520"/>
                    <a:pt x="46092" y="409975"/>
                    <a:pt x="42263" y="409785"/>
                  </a:cubicBezTo>
                  <a:cubicBezTo>
                    <a:pt x="34406" y="409630"/>
                    <a:pt x="28117" y="403193"/>
                    <a:pt x="28119" y="395307"/>
                  </a:cubicBezTo>
                  <a:cubicBezTo>
                    <a:pt x="28284" y="391199"/>
                    <a:pt x="30182" y="387355"/>
                    <a:pt x="33340" y="384735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41C2ED4-2616-8E49-A52E-1EFB3339F34B}"/>
              </a:ext>
            </a:extLst>
          </p:cNvPr>
          <p:cNvSpPr txBox="1"/>
          <p:nvPr/>
        </p:nvSpPr>
        <p:spPr>
          <a:xfrm>
            <a:off x="619933" y="1274742"/>
            <a:ext cx="110289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Poppins Medium" panose="00000600000000000000" pitchFamily="2" charset="0"/>
                <a:cs typeface="Poppins Medium" panose="00000600000000000000" pitchFamily="2" charset="0"/>
              </a:rPr>
              <a:t>LANGKAH STRATEGIS ATAS </a:t>
            </a:r>
            <a:r>
              <a:rPr lang="en-US" sz="3400" dirty="0">
                <a:latin typeface="Poppins Black" panose="00000A00000000000000" pitchFamily="2" charset="0"/>
                <a:cs typeface="Poppins Black" panose="00000A00000000000000" pitchFamily="2" charset="0"/>
              </a:rPr>
              <a:t>ADUAN &amp; OPINI PUBLIK</a:t>
            </a: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30A3DF46-CCF3-FC47-B0E8-26E5EF97508B}"/>
              </a:ext>
            </a:extLst>
          </p:cNvPr>
          <p:cNvSpPr/>
          <p:nvPr/>
        </p:nvSpPr>
        <p:spPr>
          <a:xfrm flipH="1">
            <a:off x="11440154" y="1147723"/>
            <a:ext cx="263826" cy="2638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364922" y="1573560"/>
            <a:ext cx="3415127" cy="4126279"/>
          </a:xfrm>
          <a:prstGeom prst="roundRect">
            <a:avLst>
              <a:gd name="adj" fmla="val 8531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7620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015265" y="1573560"/>
            <a:ext cx="3415127" cy="4126279"/>
          </a:xfrm>
          <a:prstGeom prst="roundRect">
            <a:avLst>
              <a:gd name="adj" fmla="val 8531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7620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anose="00000500000000000000" pitchFamily="2" charset="0"/>
              </a:rPr>
              <a:t> </a:t>
            </a:r>
          </a:p>
        </p:txBody>
      </p:sp>
      <p:sp>
        <p:nvSpPr>
          <p:cNvPr id="31" name="Round Same Side Corner Rectangle 30"/>
          <p:cNvSpPr/>
          <p:nvPr/>
        </p:nvSpPr>
        <p:spPr>
          <a:xfrm rot="10800000">
            <a:off x="4367484" y="4446348"/>
            <a:ext cx="3412563" cy="1251285"/>
          </a:xfrm>
          <a:prstGeom prst="round2SameRect">
            <a:avLst>
              <a:gd name="adj1" fmla="val 1873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34" name="Round Same Side Corner Rectangle 33"/>
          <p:cNvSpPr/>
          <p:nvPr/>
        </p:nvSpPr>
        <p:spPr>
          <a:xfrm rot="10800000">
            <a:off x="8015262" y="4446351"/>
            <a:ext cx="3400761" cy="1251284"/>
          </a:xfrm>
          <a:prstGeom prst="round2SameRect">
            <a:avLst>
              <a:gd name="adj1" fmla="val 2142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85" name="Pie 84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6" name="Pie 85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9" name="Donut 88"/>
          <p:cNvSpPr/>
          <p:nvPr/>
        </p:nvSpPr>
        <p:spPr>
          <a:xfrm>
            <a:off x="11623970" y="189125"/>
            <a:ext cx="346520" cy="346520"/>
          </a:xfrm>
          <a:prstGeom prst="donut">
            <a:avLst>
              <a:gd name="adj" fmla="val 119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93" name="Cross 92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4" name="Cross 93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5" name="Cross 94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6" name="Cross 95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9C5E179-111B-4168-9197-460E31CD5969}"/>
              </a:ext>
            </a:extLst>
          </p:cNvPr>
          <p:cNvSpPr txBox="1"/>
          <p:nvPr/>
        </p:nvSpPr>
        <p:spPr>
          <a:xfrm>
            <a:off x="619933" y="2764626"/>
            <a:ext cx="3187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CONTOH</a:t>
            </a:r>
          </a:p>
          <a:p>
            <a:r>
              <a:rPr lang="en-US" sz="3200" dirty="0">
                <a:latin typeface="Poppins Black" panose="00000A00000000000000" pitchFamily="2" charset="0"/>
                <a:cs typeface="Poppins Black" panose="00000A00000000000000" pitchFamily="2" charset="0"/>
              </a:rPr>
              <a:t>PEMBERITAAN</a:t>
            </a:r>
          </a:p>
        </p:txBody>
      </p:sp>
      <p:sp>
        <p:nvSpPr>
          <p:cNvPr id="98" name="Oval 97"/>
          <p:cNvSpPr/>
          <p:nvPr/>
        </p:nvSpPr>
        <p:spPr>
          <a:xfrm flipH="1">
            <a:off x="2551627" y="2764626"/>
            <a:ext cx="263826" cy="2638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C987FF-4AC6-3542-B9FB-B8CA8F462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t="8831" r="59777" b="62689"/>
          <a:stretch/>
        </p:blipFill>
        <p:spPr>
          <a:xfrm>
            <a:off x="4480122" y="1739009"/>
            <a:ext cx="3207053" cy="3865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FDDB10C-962E-214B-9606-B24250B8E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18011" r="19117" b="24927"/>
          <a:stretch/>
        </p:blipFill>
        <p:spPr>
          <a:xfrm>
            <a:off x="8148279" y="1689101"/>
            <a:ext cx="3166908" cy="3880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CFD93C5-41D3-C244-BF21-EBBABFDC72E8}"/>
              </a:ext>
            </a:extLst>
          </p:cNvPr>
          <p:cNvSpPr txBox="1"/>
          <p:nvPr/>
        </p:nvSpPr>
        <p:spPr>
          <a:xfrm>
            <a:off x="619933" y="36238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DINAS KOMUNIKASI DAN INFORMATIKA</a:t>
            </a:r>
          </a:p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KABUPATEN REMBANG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609B0208-0D54-514F-9E84-EF87EF8CD58A}"/>
              </a:ext>
            </a:extLst>
          </p:cNvPr>
          <p:cNvSpPr/>
          <p:nvPr/>
        </p:nvSpPr>
        <p:spPr>
          <a:xfrm>
            <a:off x="10591800" y="6383337"/>
            <a:ext cx="1428750" cy="2857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6EC4E75-B0CE-834A-B43E-AF457D1A4D17}"/>
              </a:ext>
            </a:extLst>
          </p:cNvPr>
          <p:cNvSpPr txBox="1"/>
          <p:nvPr/>
        </p:nvSpPr>
        <p:spPr>
          <a:xfrm>
            <a:off x="10641859" y="6403101"/>
            <a:ext cx="1328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rembangkab.go.id</a:t>
            </a:r>
            <a:endParaRPr lang="en-US" sz="9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0"/>
            <a:ext cx="1219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0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3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5" name="Pie 4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11623970" y="189125"/>
            <a:ext cx="346520" cy="346520"/>
          </a:xfrm>
          <a:prstGeom prst="donut">
            <a:avLst>
              <a:gd name="adj" fmla="val 119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9C5E179-111B-4168-9197-460E31CD5969}"/>
              </a:ext>
            </a:extLst>
          </p:cNvPr>
          <p:cNvSpPr txBox="1"/>
          <p:nvPr/>
        </p:nvSpPr>
        <p:spPr>
          <a:xfrm>
            <a:off x="731521" y="2967335"/>
            <a:ext cx="5067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TERIMA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KASIH</a:t>
            </a:r>
          </a:p>
        </p:txBody>
      </p:sp>
      <p:grpSp>
        <p:nvGrpSpPr>
          <p:cNvPr id="19" name="Group 18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18" name="Cross 17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46" name="Cross 45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47" name="Cross 46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48" name="Cross 47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D715E8F-5492-ED4B-A145-7FEAED2F742D}"/>
              </a:ext>
            </a:extLst>
          </p:cNvPr>
          <p:cNvSpPr/>
          <p:nvPr/>
        </p:nvSpPr>
        <p:spPr>
          <a:xfrm>
            <a:off x="10591800" y="6383337"/>
            <a:ext cx="1428750" cy="2857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C726580-6466-9E45-A93D-CD313597130F}"/>
              </a:ext>
            </a:extLst>
          </p:cNvPr>
          <p:cNvSpPr txBox="1"/>
          <p:nvPr/>
        </p:nvSpPr>
        <p:spPr>
          <a:xfrm>
            <a:off x="10641859" y="6403101"/>
            <a:ext cx="1328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rembangkab.go.id</a:t>
            </a:r>
            <a:endParaRPr lang="en-US" sz="9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="" xmlns:a16="http://schemas.microsoft.com/office/drawing/2014/main" id="{40C7AC9B-C5CA-1A46-9EFA-308FCEA7E7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4" name="Pie 3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5" name="Pie 4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9933" y="2141435"/>
            <a:ext cx="334538" cy="3345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9933" y="3764538"/>
            <a:ext cx="334538" cy="3345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471" y="2020439"/>
            <a:ext cx="4960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Sosialisasi</a:t>
            </a:r>
            <a:r>
              <a:rPr lang="en-US" b="1" dirty="0"/>
              <a:t> </a:t>
            </a:r>
            <a:r>
              <a:rPr lang="en-US" b="1" dirty="0" err="1"/>
              <a:t>ketentuan</a:t>
            </a:r>
            <a:r>
              <a:rPr lang="en-US" b="1" dirty="0"/>
              <a:t> di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cukai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penyampaian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perundang-undangan</a:t>
            </a:r>
            <a:r>
              <a:rPr lang="en-US" b="1" dirty="0"/>
              <a:t> dan/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ketentuan</a:t>
            </a:r>
            <a:r>
              <a:rPr lang="en-US" b="1" dirty="0"/>
              <a:t> </a:t>
            </a:r>
            <a:r>
              <a:rPr lang="en-US" b="1" dirty="0" err="1"/>
              <a:t>peraturan</a:t>
            </a:r>
            <a:r>
              <a:rPr lang="en-US" b="1" dirty="0"/>
              <a:t> (</a:t>
            </a:r>
            <a:r>
              <a:rPr lang="en-US" b="1" dirty="0" err="1"/>
              <a:t>cukai</a:t>
            </a:r>
            <a:r>
              <a:rPr lang="en-US" b="1" dirty="0"/>
              <a:t>), </a:t>
            </a:r>
            <a:r>
              <a:rPr lang="en-US" b="1" dirty="0" err="1"/>
              <a:t>lewat</a:t>
            </a:r>
            <a:r>
              <a:rPr lang="en-US" b="1" dirty="0"/>
              <a:t> forum </a:t>
            </a:r>
            <a:r>
              <a:rPr lang="en-US" b="1" dirty="0" err="1"/>
              <a:t>tatap</a:t>
            </a:r>
            <a:r>
              <a:rPr lang="en-US" b="1" dirty="0"/>
              <a:t> </a:t>
            </a:r>
            <a:r>
              <a:rPr lang="en-US" b="1" dirty="0" err="1"/>
              <a:t>muka</a:t>
            </a:r>
            <a:r>
              <a:rPr lang="en-US" b="1" dirty="0"/>
              <a:t> dan/</a:t>
            </a:r>
            <a:r>
              <a:rPr lang="en-US" b="1" dirty="0" err="1"/>
              <a:t>atau</a:t>
            </a:r>
            <a:r>
              <a:rPr lang="en-US" b="1" dirty="0"/>
              <a:t> media </a:t>
            </a:r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Mengembangkan</a:t>
            </a:r>
            <a:r>
              <a:rPr lang="en-US" b="1" dirty="0"/>
              <a:t> </a:t>
            </a:r>
            <a:r>
              <a:rPr lang="en-US" b="1" dirty="0" err="1"/>
              <a:t>jejaring</a:t>
            </a:r>
            <a:r>
              <a:rPr lang="en-US" b="1" dirty="0"/>
              <a:t> </a:t>
            </a:r>
            <a:r>
              <a:rPr lang="en-US" b="1" dirty="0" err="1"/>
              <a:t>kemitraan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stakeholders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Diseminasi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media 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komunitas</a:t>
            </a:r>
            <a:r>
              <a:rPr lang="en-US" b="1" dirty="0"/>
              <a:t>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Mengelola</a:t>
            </a:r>
            <a:r>
              <a:rPr lang="en-US" b="1" dirty="0"/>
              <a:t> </a:t>
            </a:r>
            <a:r>
              <a:rPr lang="en-US" b="1" dirty="0" err="1"/>
              <a:t>isu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 dan </a:t>
            </a:r>
            <a:r>
              <a:rPr lang="en-US" b="1" dirty="0" err="1"/>
              <a:t>aduan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evaluasi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0591800" y="6383337"/>
            <a:ext cx="1428750" cy="2857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11623970" y="189125"/>
            <a:ext cx="346520" cy="346520"/>
          </a:xfrm>
          <a:prstGeom prst="donut">
            <a:avLst>
              <a:gd name="adj" fmla="val 119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933" y="36238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DINAS KOMUNIKASI DAN INFORMATIKA</a:t>
            </a:r>
          </a:p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KABUPATEN REMBANG</a:t>
            </a:r>
          </a:p>
        </p:txBody>
      </p:sp>
      <p:sp>
        <p:nvSpPr>
          <p:cNvPr id="14" name="Oval 13"/>
          <p:cNvSpPr/>
          <p:nvPr/>
        </p:nvSpPr>
        <p:spPr>
          <a:xfrm>
            <a:off x="6183321" y="3444677"/>
            <a:ext cx="2244234" cy="22442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35" name="Cross 34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36" name="Cross 35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37" name="Cross 36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38" name="Cross 37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pic>
        <p:nvPicPr>
          <p:cNvPr id="17" name="Picture Placeholder 16">
            <a:extLst>
              <a:ext uri="{FF2B5EF4-FFF2-40B4-BE49-F238E27FC236}">
                <a16:creationId xmlns="" xmlns:a16="http://schemas.microsoft.com/office/drawing/2014/main" id="{4C58FB0A-0F0F-BA42-9EA5-7498E489DE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0" r="21940"/>
          <a:stretch>
            <a:fillRect/>
          </a:stretch>
        </p:blipFill>
        <p:spPr/>
      </p:pic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C620EAE-4CE1-5B42-BC33-71A3EF7EF9B0}"/>
              </a:ext>
            </a:extLst>
          </p:cNvPr>
          <p:cNvSpPr/>
          <p:nvPr/>
        </p:nvSpPr>
        <p:spPr>
          <a:xfrm>
            <a:off x="619933" y="4545591"/>
            <a:ext cx="334538" cy="3345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7ED7AB92-0E0A-B646-9B87-5D5230DE12F0}"/>
              </a:ext>
            </a:extLst>
          </p:cNvPr>
          <p:cNvSpPr/>
          <p:nvPr/>
        </p:nvSpPr>
        <p:spPr>
          <a:xfrm>
            <a:off x="619933" y="5336795"/>
            <a:ext cx="334538" cy="3345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19DFCD85-F451-F84D-85F4-701B718EF258}"/>
              </a:ext>
            </a:extLst>
          </p:cNvPr>
          <p:cNvSpPr/>
          <p:nvPr/>
        </p:nvSpPr>
        <p:spPr>
          <a:xfrm>
            <a:off x="10591800" y="6383337"/>
            <a:ext cx="1428750" cy="2857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E820763-E529-3C44-A5E7-E62FBD9BE945}"/>
              </a:ext>
            </a:extLst>
          </p:cNvPr>
          <p:cNvSpPr txBox="1"/>
          <p:nvPr/>
        </p:nvSpPr>
        <p:spPr>
          <a:xfrm>
            <a:off x="10641859" y="6403101"/>
            <a:ext cx="1328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rembangkab.go.id</a:t>
            </a:r>
            <a:endParaRPr lang="en-US" sz="9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20F19C5-7479-F04D-AFBE-091DED0A7282}"/>
              </a:ext>
            </a:extLst>
          </p:cNvPr>
          <p:cNvSpPr txBox="1"/>
          <p:nvPr/>
        </p:nvSpPr>
        <p:spPr>
          <a:xfrm>
            <a:off x="619933" y="1274742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TUJUAN </a:t>
            </a:r>
            <a:r>
              <a:rPr lang="en-US" sz="4000" dirty="0">
                <a:latin typeface="Poppins Black" panose="00000A00000000000000" pitchFamily="2" charset="0"/>
                <a:cs typeface="Poppins Black" panose="00000A00000000000000" pitchFamily="2" charset="0"/>
              </a:rPr>
              <a:t>KEGIATAN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EB6D63B3-4180-CB44-BB35-1035122C12D6}"/>
              </a:ext>
            </a:extLst>
          </p:cNvPr>
          <p:cNvSpPr/>
          <p:nvPr/>
        </p:nvSpPr>
        <p:spPr>
          <a:xfrm flipH="1">
            <a:off x="5651613" y="1142829"/>
            <a:ext cx="263826" cy="2638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FBE99B85-52A9-4F96-BDE2-BEE38526EC49}"/>
              </a:ext>
            </a:extLst>
          </p:cNvPr>
          <p:cNvSpPr/>
          <p:nvPr/>
        </p:nvSpPr>
        <p:spPr>
          <a:xfrm>
            <a:off x="619936" y="3379589"/>
            <a:ext cx="4752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"/>
                <a:cs typeface="Poppins" panose="00000500000000000000" pitchFamily="2" charset="0"/>
              </a:rPr>
              <a:t>DBHCT </a:t>
            </a:r>
            <a:r>
              <a:rPr lang="en-US" b="1" dirty="0" err="1">
                <a:latin typeface=""/>
                <a:cs typeface="Poppins" panose="00000500000000000000" pitchFamily="2" charset="0"/>
              </a:rPr>
              <a:t>adalah</a:t>
            </a:r>
            <a:r>
              <a:rPr lang="en-US" b="1" dirty="0">
                <a:latin typeface="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"/>
              </a:rPr>
              <a:t>bagian</a:t>
            </a:r>
            <a:r>
              <a:rPr lang="en-US" b="1" dirty="0">
                <a:latin typeface=""/>
              </a:rPr>
              <a:t> </a:t>
            </a:r>
            <a:r>
              <a:rPr lang="en-US" b="1" dirty="0" err="1">
                <a:latin typeface=""/>
              </a:rPr>
              <a:t>dari</a:t>
            </a:r>
            <a:r>
              <a:rPr lang="en-US" b="1" dirty="0">
                <a:latin typeface=""/>
              </a:rPr>
              <a:t> transfer </a:t>
            </a:r>
            <a:r>
              <a:rPr lang="en-US" b="1" dirty="0" err="1">
                <a:latin typeface=""/>
              </a:rPr>
              <a:t>ke</a:t>
            </a:r>
            <a:r>
              <a:rPr lang="en-US" b="1" dirty="0">
                <a:latin typeface=""/>
              </a:rPr>
              <a:t> Daerah yang </a:t>
            </a:r>
            <a:r>
              <a:rPr lang="en-US" b="1" dirty="0" err="1">
                <a:latin typeface=""/>
              </a:rPr>
              <a:t>dibagikan</a:t>
            </a:r>
            <a:r>
              <a:rPr lang="en-US" b="1" dirty="0">
                <a:latin typeface=""/>
              </a:rPr>
              <a:t> </a:t>
            </a:r>
            <a:r>
              <a:rPr lang="en-US" b="1" dirty="0" err="1">
                <a:latin typeface=""/>
              </a:rPr>
              <a:t>kepada</a:t>
            </a:r>
            <a:r>
              <a:rPr lang="en-US" b="1" dirty="0">
                <a:latin typeface=""/>
              </a:rPr>
              <a:t> </a:t>
            </a:r>
            <a:r>
              <a:rPr lang="en-US" b="1" dirty="0" err="1">
                <a:latin typeface=""/>
              </a:rPr>
              <a:t>provinsi</a:t>
            </a:r>
            <a:r>
              <a:rPr lang="en-US" b="1" dirty="0">
                <a:latin typeface=""/>
              </a:rPr>
              <a:t> </a:t>
            </a:r>
            <a:r>
              <a:rPr lang="en-US" b="1" dirty="0" err="1">
                <a:latin typeface=""/>
              </a:rPr>
              <a:t>penghasil</a:t>
            </a:r>
            <a:r>
              <a:rPr lang="en-US" b="1" dirty="0">
                <a:latin typeface=""/>
              </a:rPr>
              <a:t> </a:t>
            </a:r>
            <a:r>
              <a:rPr lang="en-US" b="1" dirty="0" err="1">
                <a:latin typeface=""/>
              </a:rPr>
              <a:t>cukai</a:t>
            </a:r>
            <a:r>
              <a:rPr lang="en-US" b="1" dirty="0">
                <a:latin typeface=""/>
              </a:rPr>
              <a:t> dan/</a:t>
            </a:r>
            <a:r>
              <a:rPr lang="en-US" b="1" dirty="0" err="1">
                <a:latin typeface=""/>
              </a:rPr>
              <a:t>atau</a:t>
            </a:r>
            <a:r>
              <a:rPr lang="en-US" b="1" dirty="0">
                <a:latin typeface=""/>
              </a:rPr>
              <a:t> </a:t>
            </a:r>
            <a:r>
              <a:rPr lang="en-US" b="1" dirty="0" err="1">
                <a:latin typeface=""/>
              </a:rPr>
              <a:t>provinsi</a:t>
            </a:r>
            <a:r>
              <a:rPr lang="en-US" b="1" dirty="0">
                <a:latin typeface=""/>
              </a:rPr>
              <a:t> </a:t>
            </a:r>
            <a:r>
              <a:rPr lang="en-US" b="1" dirty="0" err="1">
                <a:latin typeface=""/>
              </a:rPr>
              <a:t>penghasil</a:t>
            </a:r>
            <a:r>
              <a:rPr lang="en-US" b="1" dirty="0">
                <a:latin typeface=""/>
              </a:rPr>
              <a:t> </a:t>
            </a:r>
            <a:r>
              <a:rPr lang="en-US" b="1" dirty="0" err="1">
                <a:latin typeface=""/>
              </a:rPr>
              <a:t>tembakau</a:t>
            </a:r>
            <a:endParaRPr lang="id-ID" b="1" dirty="0">
              <a:latin typeface=""/>
              <a:cs typeface="Poppins" panose="000005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933" y="2555137"/>
            <a:ext cx="426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Dana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Bagi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Hasil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Cukai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Tembakau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7" name="Pie 26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31" name="Pie 30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38" name="Donut 37"/>
          <p:cNvSpPr/>
          <p:nvPr/>
        </p:nvSpPr>
        <p:spPr>
          <a:xfrm>
            <a:off x="11623970" y="189125"/>
            <a:ext cx="346520" cy="346520"/>
          </a:xfrm>
          <a:prstGeom prst="donut">
            <a:avLst>
              <a:gd name="adj" fmla="val 119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42" name="Cross 41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43" name="Cross 42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44" name="Cross 43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45" name="Cross 44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DCA02A54-FC3C-EE4C-A700-C0EF68D6A7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7" r="21927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B481F31-6A45-7A4F-A760-9F1682A53009}"/>
              </a:ext>
            </a:extLst>
          </p:cNvPr>
          <p:cNvSpPr txBox="1"/>
          <p:nvPr/>
        </p:nvSpPr>
        <p:spPr>
          <a:xfrm>
            <a:off x="619933" y="36238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DINAS KOMUNIKASI DAN INFORMATIKA</a:t>
            </a:r>
          </a:p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KABUPATEN REMBANG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D1ED3FD0-7816-2F4E-AEAA-28F6D673F673}"/>
              </a:ext>
            </a:extLst>
          </p:cNvPr>
          <p:cNvSpPr/>
          <p:nvPr/>
        </p:nvSpPr>
        <p:spPr>
          <a:xfrm>
            <a:off x="10591800" y="6383337"/>
            <a:ext cx="1428750" cy="2857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DA1408A-65FB-AC4B-917E-0821763AB6CD}"/>
              </a:ext>
            </a:extLst>
          </p:cNvPr>
          <p:cNvSpPr txBox="1"/>
          <p:nvPr/>
        </p:nvSpPr>
        <p:spPr>
          <a:xfrm>
            <a:off x="10641859" y="6403101"/>
            <a:ext cx="1328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rembangkab.go.id</a:t>
            </a:r>
            <a:endParaRPr lang="en-US" sz="9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F5B01F5-12C5-CE41-8B98-7CD29F742EA4}"/>
              </a:ext>
            </a:extLst>
          </p:cNvPr>
          <p:cNvSpPr txBox="1"/>
          <p:nvPr/>
        </p:nvSpPr>
        <p:spPr>
          <a:xfrm>
            <a:off x="619933" y="1274742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Poppins Black" panose="00000A00000000000000" pitchFamily="2" charset="0"/>
                <a:cs typeface="Poppins Black" panose="00000A00000000000000" pitchFamily="2" charset="0"/>
              </a:rPr>
              <a:t>DBHCT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6377BF3-4EA2-BD47-82A2-A5B6C0E59309}"/>
              </a:ext>
            </a:extLst>
          </p:cNvPr>
          <p:cNvSpPr/>
          <p:nvPr/>
        </p:nvSpPr>
        <p:spPr>
          <a:xfrm flipH="1">
            <a:off x="2567587" y="1224539"/>
            <a:ext cx="263826" cy="2638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31521" y="2942568"/>
            <a:ext cx="2577649" cy="26270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84634" y="2942568"/>
            <a:ext cx="2577649" cy="2627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37747" y="2942568"/>
            <a:ext cx="2577649" cy="26270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3584" y="3165668"/>
            <a:ext cx="2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879M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44237" y="3165668"/>
            <a:ext cx="2242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263M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10832" y="3165668"/>
            <a:ext cx="2244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29M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3583" y="4071119"/>
            <a:ext cx="227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879.960.583.000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44237" y="4071119"/>
            <a:ext cx="228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263.988.176.000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1783" y="4071119"/>
            <a:ext cx="22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29.007.132.000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93583" y="4547703"/>
            <a:ext cx="2240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Anggaran</a:t>
            </a:r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DBHCT </a:t>
            </a:r>
            <a:r>
              <a:rPr lang="en-US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Provinsi</a:t>
            </a:r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Jawa</a:t>
            </a:r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Tengah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47712" y="4547703"/>
            <a:ext cx="2177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Alokasi</a:t>
            </a:r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Provinsi</a:t>
            </a:r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Jawa</a:t>
            </a:r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Tengah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10832" y="4547703"/>
            <a:ext cx="224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Kabupaten</a:t>
            </a:r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Rembang</a:t>
            </a:r>
            <a:endParaRPr lang="en-US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4" name="Pie 73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5" name="Pie 74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8" name="Donut 77"/>
          <p:cNvSpPr/>
          <p:nvPr/>
        </p:nvSpPr>
        <p:spPr>
          <a:xfrm>
            <a:off x="11623970" y="189125"/>
            <a:ext cx="346520" cy="346520"/>
          </a:xfrm>
          <a:prstGeom prst="donut">
            <a:avLst>
              <a:gd name="adj" fmla="val 119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82" name="Cross 81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83" name="Cross 82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84" name="Cross 83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85" name="Cross 84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F5FD1A7-3FE7-954D-870B-26E51863947B}"/>
              </a:ext>
            </a:extLst>
          </p:cNvPr>
          <p:cNvSpPr txBox="1"/>
          <p:nvPr/>
        </p:nvSpPr>
        <p:spPr>
          <a:xfrm>
            <a:off x="619933" y="36238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DINAS KOMUNIKASI DAN INFORMATIKA</a:t>
            </a:r>
          </a:p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KABUPATEN REMBANG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52BCDEE4-6235-4D4B-B0EE-182186634DDC}"/>
              </a:ext>
            </a:extLst>
          </p:cNvPr>
          <p:cNvSpPr/>
          <p:nvPr/>
        </p:nvSpPr>
        <p:spPr>
          <a:xfrm>
            <a:off x="10591800" y="6383337"/>
            <a:ext cx="1428750" cy="2857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75269B0-68D7-2944-8C8A-7233168FE7D9}"/>
              </a:ext>
            </a:extLst>
          </p:cNvPr>
          <p:cNvSpPr txBox="1"/>
          <p:nvPr/>
        </p:nvSpPr>
        <p:spPr>
          <a:xfrm>
            <a:off x="10641859" y="6403101"/>
            <a:ext cx="1328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rembangkab.go.id</a:t>
            </a:r>
            <a:endParaRPr lang="en-US" sz="9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3682254-D68B-3344-B9FF-E6FB7C62AE00}"/>
              </a:ext>
            </a:extLst>
          </p:cNvPr>
          <p:cNvSpPr txBox="1"/>
          <p:nvPr/>
        </p:nvSpPr>
        <p:spPr>
          <a:xfrm>
            <a:off x="619933" y="1248308"/>
            <a:ext cx="5533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ALOKASI </a:t>
            </a:r>
            <a:r>
              <a:rPr lang="en-US" sz="4000" dirty="0">
                <a:latin typeface="Poppins Black" panose="00000A00000000000000" pitchFamily="2" charset="0"/>
                <a:cs typeface="Poppins Black" panose="00000A00000000000000" pitchFamily="2" charset="0"/>
              </a:rPr>
              <a:t>ANGGARAN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0459A9BB-F6EB-5547-AE54-CD4A10AB687D}"/>
              </a:ext>
            </a:extLst>
          </p:cNvPr>
          <p:cNvSpPr/>
          <p:nvPr/>
        </p:nvSpPr>
        <p:spPr>
          <a:xfrm flipH="1">
            <a:off x="5964087" y="1142829"/>
            <a:ext cx="263826" cy="2638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3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5" name="Pie 4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11623970" y="189125"/>
            <a:ext cx="346520" cy="346520"/>
          </a:xfrm>
          <a:prstGeom prst="donut">
            <a:avLst>
              <a:gd name="adj" fmla="val 119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BE99B85-52A9-4F96-BDE2-BEE38526EC49}"/>
              </a:ext>
            </a:extLst>
          </p:cNvPr>
          <p:cNvSpPr/>
          <p:nvPr/>
        </p:nvSpPr>
        <p:spPr>
          <a:xfrm>
            <a:off x="984343" y="2290844"/>
            <a:ext cx="2580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eningkatan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kualitas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bahan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baku</a:t>
            </a:r>
            <a:endParaRPr lang="id-ID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BE99B85-52A9-4F96-BDE2-BEE38526EC49}"/>
              </a:ext>
            </a:extLst>
          </p:cNvPr>
          <p:cNvSpPr/>
          <p:nvPr/>
        </p:nvSpPr>
        <p:spPr>
          <a:xfrm>
            <a:off x="4321443" y="2290844"/>
            <a:ext cx="21882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en-US" sz="2000" dirty="0" err="1">
                <a:latin typeface="Poppins" panose="00000500000000000000" pitchFamily="2" charset="0"/>
                <a:cs typeface="Poppins" panose="00000500000000000000" pitchFamily="2" charset="0"/>
              </a:rPr>
              <a:t>embinaan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Industri</a:t>
            </a:r>
            <a:endParaRPr lang="id-ID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BE99B85-52A9-4F96-BDE2-BEE38526EC49}"/>
              </a:ext>
            </a:extLst>
          </p:cNvPr>
          <p:cNvSpPr/>
          <p:nvPr/>
        </p:nvSpPr>
        <p:spPr>
          <a:xfrm>
            <a:off x="6839570" y="2295687"/>
            <a:ext cx="2188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embinaan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lingkungan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sosial</a:t>
            </a:r>
            <a:endParaRPr lang="id-ID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F0411C17-D8DF-DC48-BBFD-BC2AAC9CBD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1" b="11251"/>
          <a:stretch>
            <a:fillRect/>
          </a:stretch>
        </p:blipFill>
        <p:spPr>
          <a:xfrm>
            <a:off x="0" y="3659910"/>
            <a:ext cx="6210266" cy="3198090"/>
          </a:xfrm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2479CBD-5557-B748-8CF8-F4912A16DE64}"/>
              </a:ext>
            </a:extLst>
          </p:cNvPr>
          <p:cNvSpPr/>
          <p:nvPr/>
        </p:nvSpPr>
        <p:spPr>
          <a:xfrm>
            <a:off x="6839570" y="4935789"/>
            <a:ext cx="327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S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osialisasi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ketentuan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bidang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cukai</a:t>
            </a:r>
            <a:endParaRPr lang="id-ID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BC243DE-EAAE-5842-A732-57F507372C28}"/>
              </a:ext>
            </a:extLst>
          </p:cNvPr>
          <p:cNvSpPr/>
          <p:nvPr/>
        </p:nvSpPr>
        <p:spPr>
          <a:xfrm>
            <a:off x="6839570" y="3659910"/>
            <a:ext cx="2947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emberantasan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barang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kena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cukai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(BKC)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ilegal</a:t>
            </a:r>
            <a:endParaRPr lang="id-ID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BBC5A12-1EAD-A647-AB2D-3E4CDB10B49E}"/>
              </a:ext>
            </a:extLst>
          </p:cNvPr>
          <p:cNvSpPr txBox="1"/>
          <p:nvPr/>
        </p:nvSpPr>
        <p:spPr>
          <a:xfrm>
            <a:off x="619933" y="36238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DINAS KOMUNIKASI DAN INFORMATIKA</a:t>
            </a:r>
          </a:p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KABUPATEN REMBANG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47440C96-5506-5646-A1FB-EC13F00010FC}"/>
              </a:ext>
            </a:extLst>
          </p:cNvPr>
          <p:cNvSpPr/>
          <p:nvPr/>
        </p:nvSpPr>
        <p:spPr>
          <a:xfrm>
            <a:off x="10591800" y="6383337"/>
            <a:ext cx="1428750" cy="2857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134053F-6952-844F-B25C-355429E2AD99}"/>
              </a:ext>
            </a:extLst>
          </p:cNvPr>
          <p:cNvSpPr txBox="1"/>
          <p:nvPr/>
        </p:nvSpPr>
        <p:spPr>
          <a:xfrm>
            <a:off x="10641859" y="6403101"/>
            <a:ext cx="1328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rembangkab.go.id</a:t>
            </a:r>
            <a:endParaRPr lang="en-US" sz="9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2F153C5-2B1C-764B-A6DC-F248CF335A6F}"/>
              </a:ext>
            </a:extLst>
          </p:cNvPr>
          <p:cNvSpPr txBox="1"/>
          <p:nvPr/>
        </p:nvSpPr>
        <p:spPr>
          <a:xfrm>
            <a:off x="619933" y="1274742"/>
            <a:ext cx="5889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PEMANFAATAN </a:t>
            </a:r>
            <a:r>
              <a:rPr lang="en-US" sz="4000" dirty="0">
                <a:latin typeface="Poppins Black" panose="00000A00000000000000" pitchFamily="2" charset="0"/>
                <a:cs typeface="Poppins Black" panose="00000A00000000000000" pitchFamily="2" charset="0"/>
              </a:rPr>
              <a:t>DBHCT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C718EFE6-7BF4-C04D-9F0A-6ED690C75787}"/>
              </a:ext>
            </a:extLst>
          </p:cNvPr>
          <p:cNvSpPr/>
          <p:nvPr/>
        </p:nvSpPr>
        <p:spPr>
          <a:xfrm flipH="1">
            <a:off x="6377774" y="1142829"/>
            <a:ext cx="263826" cy="2638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9805" y="2462129"/>
            <a:ext cx="334538" cy="3345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86905" y="2464796"/>
            <a:ext cx="334538" cy="3345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07360" y="2462129"/>
            <a:ext cx="334538" cy="3345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07360" y="3815806"/>
            <a:ext cx="334538" cy="3345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07360" y="5091685"/>
            <a:ext cx="334538" cy="3345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388436" y="2403878"/>
            <a:ext cx="3415127" cy="4126279"/>
          </a:xfrm>
          <a:prstGeom prst="roundRect">
            <a:avLst>
              <a:gd name="adj" fmla="val 8531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7620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038779" y="2403878"/>
            <a:ext cx="3415127" cy="4126279"/>
          </a:xfrm>
          <a:prstGeom prst="roundRect">
            <a:avLst>
              <a:gd name="adj" fmla="val 8531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7620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anose="00000500000000000000" pitchFamily="2" charset="0"/>
              </a:rPr>
              <a:t> </a:t>
            </a:r>
          </a:p>
        </p:txBody>
      </p:sp>
      <p:sp>
        <p:nvSpPr>
          <p:cNvPr id="31" name="Round Same Side Corner Rectangle 30"/>
          <p:cNvSpPr/>
          <p:nvPr/>
        </p:nvSpPr>
        <p:spPr>
          <a:xfrm rot="10800000">
            <a:off x="4390998" y="5276666"/>
            <a:ext cx="3412563" cy="1251285"/>
          </a:xfrm>
          <a:prstGeom prst="round2SameRect">
            <a:avLst>
              <a:gd name="adj1" fmla="val 1873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77797" y="2194197"/>
            <a:ext cx="76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2</a:t>
            </a:r>
          </a:p>
        </p:txBody>
      </p:sp>
      <p:sp>
        <p:nvSpPr>
          <p:cNvPr id="34" name="Round Same Side Corner Rectangle 33"/>
          <p:cNvSpPr/>
          <p:nvPr/>
        </p:nvSpPr>
        <p:spPr>
          <a:xfrm rot="10800000">
            <a:off x="8038776" y="5276669"/>
            <a:ext cx="3400761" cy="1251284"/>
          </a:xfrm>
          <a:prstGeom prst="round2SameRect">
            <a:avLst>
              <a:gd name="adj1" fmla="val 2142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54618" y="2188602"/>
            <a:ext cx="810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77797" y="2900424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Penegakan</a:t>
            </a:r>
            <a:r>
              <a:rPr lang="en-US" b="1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Hukum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22438" y="2896488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Kesehatan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="" xmlns:a16="http://schemas.microsoft.com/office/drawing/2014/main" id="{DC25F8A3-F9F4-4EE9-B1AA-F0A4E32F50A2}"/>
              </a:ext>
            </a:extLst>
          </p:cNvPr>
          <p:cNvSpPr txBox="1">
            <a:spLocks/>
          </p:cNvSpPr>
          <p:nvPr/>
        </p:nvSpPr>
        <p:spPr>
          <a:xfrm>
            <a:off x="4777797" y="3409522"/>
            <a:ext cx="3025764" cy="1444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id-ID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Pembinaan industri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id-ID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Sosialisasi ketentuan di bidang cukai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id-ID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Pemberantasan barang kena cukai ilegal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="" xmlns:a16="http://schemas.microsoft.com/office/drawing/2014/main" id="{DC25F8A3-F9F4-4EE9-B1AA-F0A4E32F50A2}"/>
              </a:ext>
            </a:extLst>
          </p:cNvPr>
          <p:cNvSpPr txBox="1">
            <a:spLocks/>
          </p:cNvSpPr>
          <p:nvPr/>
        </p:nvSpPr>
        <p:spPr>
          <a:xfrm>
            <a:off x="8339287" y="3407343"/>
            <a:ext cx="3004837" cy="7021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id-ID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Pembinaan lingkungan sosial</a:t>
            </a:r>
          </a:p>
        </p:txBody>
      </p:sp>
      <p:sp>
        <p:nvSpPr>
          <p:cNvPr id="85" name="Pie 84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6" name="Pie 85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93" name="Cross 92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4" name="Cross 93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5" name="Cross 94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6" name="Cross 95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07FA06F0-5D3A-A040-BC82-6024E63687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b="10582"/>
          <a:stretch>
            <a:fillRect/>
          </a:stretch>
        </p:blipFill>
        <p:spPr>
          <a:xfrm>
            <a:off x="4879975" y="5146675"/>
            <a:ext cx="2484438" cy="1101725"/>
          </a:xfrm>
        </p:spPr>
      </p:pic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4993B418-24DD-C848-BE58-3C10BBF169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9506"/>
          <a:stretch>
            <a:fillRect/>
          </a:stretch>
        </p:blipFill>
        <p:spPr>
          <a:xfrm>
            <a:off x="8599488" y="5146675"/>
            <a:ext cx="2484437" cy="1133475"/>
          </a:xfrm>
        </p:spPr>
      </p:pic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314B16DD-0272-7840-A1B7-5F01F8D818B0}"/>
              </a:ext>
            </a:extLst>
          </p:cNvPr>
          <p:cNvSpPr/>
          <p:nvPr/>
        </p:nvSpPr>
        <p:spPr>
          <a:xfrm>
            <a:off x="728959" y="2403879"/>
            <a:ext cx="3415127" cy="4126279"/>
          </a:xfrm>
          <a:prstGeom prst="roundRect">
            <a:avLst>
              <a:gd name="adj" fmla="val 8531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7620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0" name="Round Same Side Corner Rectangle 39">
            <a:extLst>
              <a:ext uri="{FF2B5EF4-FFF2-40B4-BE49-F238E27FC236}">
                <a16:creationId xmlns="" xmlns:a16="http://schemas.microsoft.com/office/drawing/2014/main" id="{48E1A82B-EA0C-D44B-91A5-5ECE0EC62057}"/>
              </a:ext>
            </a:extLst>
          </p:cNvPr>
          <p:cNvSpPr/>
          <p:nvPr/>
        </p:nvSpPr>
        <p:spPr>
          <a:xfrm rot="10800000">
            <a:off x="731521" y="5276667"/>
            <a:ext cx="3412563" cy="1251285"/>
          </a:xfrm>
          <a:prstGeom prst="round2SameRect">
            <a:avLst>
              <a:gd name="adj1" fmla="val 1873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6E45BEC-390B-7A41-9758-5E29B63866AB}"/>
              </a:ext>
            </a:extLst>
          </p:cNvPr>
          <p:cNvSpPr txBox="1"/>
          <p:nvPr/>
        </p:nvSpPr>
        <p:spPr>
          <a:xfrm>
            <a:off x="1118320" y="2194198"/>
            <a:ext cx="76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6D6832D-1899-5A48-ABF3-BC160CCB7792}"/>
              </a:ext>
            </a:extLst>
          </p:cNvPr>
          <p:cNvSpPr txBox="1"/>
          <p:nvPr/>
        </p:nvSpPr>
        <p:spPr>
          <a:xfrm>
            <a:off x="1118320" y="2900425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Kesejahteraan</a:t>
            </a:r>
            <a:r>
              <a:rPr lang="en-US" b="1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Masyarakat</a:t>
            </a:r>
            <a:endParaRPr lang="en-US" b="1" dirty="0">
              <a:solidFill>
                <a:schemeClr val="accent4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9" name="Text Placeholder 4">
            <a:extLst>
              <a:ext uri="{FF2B5EF4-FFF2-40B4-BE49-F238E27FC236}">
                <a16:creationId xmlns="" xmlns:a16="http://schemas.microsoft.com/office/drawing/2014/main" id="{ADCCA796-7253-EF47-9045-E45F0767699B}"/>
              </a:ext>
            </a:extLst>
          </p:cNvPr>
          <p:cNvSpPr txBox="1">
            <a:spLocks/>
          </p:cNvSpPr>
          <p:nvPr/>
        </p:nvSpPr>
        <p:spPr>
          <a:xfrm>
            <a:off x="1118320" y="3409522"/>
            <a:ext cx="2844080" cy="1551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id-ID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Peningkatan kualitas bahan baku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id-ID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Pembinaan industri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id-ID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Pembinaan lingkungan sosial</a:t>
            </a:r>
          </a:p>
        </p:txBody>
      </p:sp>
      <p:pic>
        <p:nvPicPr>
          <p:cNvPr id="52" name="Picture Placeholder 6">
            <a:extLst>
              <a:ext uri="{FF2B5EF4-FFF2-40B4-BE49-F238E27FC236}">
                <a16:creationId xmlns="" xmlns:a16="http://schemas.microsoft.com/office/drawing/2014/main" id="{5E9AC075-C293-1640-A693-D3ED7FE52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9386"/>
          <a:stretch/>
        </p:blipFill>
        <p:spPr>
          <a:xfrm>
            <a:off x="1194303" y="5114925"/>
            <a:ext cx="2484437" cy="1133475"/>
          </a:xfrm>
          <a:custGeom>
            <a:avLst/>
            <a:gdLst>
              <a:gd name="connsiteX0" fmla="*/ 0 w 1597194"/>
              <a:gd name="connsiteY0" fmla="*/ 0 h 1597194"/>
              <a:gd name="connsiteX1" fmla="*/ 1597194 w 1597194"/>
              <a:gd name="connsiteY1" fmla="*/ 0 h 1597194"/>
              <a:gd name="connsiteX2" fmla="*/ 1597194 w 1597194"/>
              <a:gd name="connsiteY2" fmla="*/ 1597194 h 1597194"/>
              <a:gd name="connsiteX3" fmla="*/ 0 w 1597194"/>
              <a:gd name="connsiteY3" fmla="*/ 1597194 h 159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194" h="1597194">
                <a:moveTo>
                  <a:pt x="0" y="0"/>
                </a:moveTo>
                <a:lnTo>
                  <a:pt x="1597194" y="0"/>
                </a:lnTo>
                <a:lnTo>
                  <a:pt x="1597194" y="1597194"/>
                </a:lnTo>
                <a:lnTo>
                  <a:pt x="0" y="15971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4CE6C5A-84F2-5C40-9566-FDE70A50E2FE}"/>
              </a:ext>
            </a:extLst>
          </p:cNvPr>
          <p:cNvSpPr txBox="1"/>
          <p:nvPr/>
        </p:nvSpPr>
        <p:spPr>
          <a:xfrm>
            <a:off x="619933" y="36238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DINAS KOMUNIKASI DAN INFORMATIKA</a:t>
            </a:r>
          </a:p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KABUPATEN REMBANG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C4F1D8F-F067-2C4F-89EF-213E5B0523CD}"/>
              </a:ext>
            </a:extLst>
          </p:cNvPr>
          <p:cNvSpPr txBox="1"/>
          <p:nvPr/>
        </p:nvSpPr>
        <p:spPr>
          <a:xfrm>
            <a:off x="619933" y="1274742"/>
            <a:ext cx="4719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PRIORITAS </a:t>
            </a:r>
            <a:r>
              <a:rPr lang="en-US" sz="4000" dirty="0">
                <a:latin typeface="Poppins Black" panose="00000A00000000000000" pitchFamily="2" charset="0"/>
                <a:cs typeface="Poppins Black" panose="00000A00000000000000" pitchFamily="2" charset="0"/>
              </a:rPr>
              <a:t>DBHCT</a:t>
            </a: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AB77278D-325A-0740-A8F3-ED338A0E1592}"/>
              </a:ext>
            </a:extLst>
          </p:cNvPr>
          <p:cNvSpPr/>
          <p:nvPr/>
        </p:nvSpPr>
        <p:spPr>
          <a:xfrm flipH="1">
            <a:off x="5207582" y="1140624"/>
            <a:ext cx="263826" cy="2638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Same Side Corner Rectangle 33"/>
          <p:cNvSpPr/>
          <p:nvPr/>
        </p:nvSpPr>
        <p:spPr>
          <a:xfrm rot="10800000">
            <a:off x="6317137" y="5179122"/>
            <a:ext cx="5047284" cy="1204482"/>
          </a:xfrm>
          <a:prstGeom prst="round2SameRect">
            <a:avLst>
              <a:gd name="adj1" fmla="val 2142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85" name="Pie 84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6" name="Pie 85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93" name="Cross 92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4" name="Cross 93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5" name="Cross 94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6" name="Cross 95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sp>
        <p:nvSpPr>
          <p:cNvPr id="40" name="Round Same Side Corner Rectangle 39">
            <a:extLst>
              <a:ext uri="{FF2B5EF4-FFF2-40B4-BE49-F238E27FC236}">
                <a16:creationId xmlns="" xmlns:a16="http://schemas.microsoft.com/office/drawing/2014/main" id="{48E1A82B-EA0C-D44B-91A5-5ECE0EC62057}"/>
              </a:ext>
            </a:extLst>
          </p:cNvPr>
          <p:cNvSpPr/>
          <p:nvPr/>
        </p:nvSpPr>
        <p:spPr>
          <a:xfrm rot="10800000">
            <a:off x="617907" y="5099458"/>
            <a:ext cx="5134823" cy="1284145"/>
          </a:xfrm>
          <a:prstGeom prst="round2SameRect">
            <a:avLst>
              <a:gd name="adj1" fmla="val 1873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4CE6C5A-84F2-5C40-9566-FDE70A50E2FE}"/>
              </a:ext>
            </a:extLst>
          </p:cNvPr>
          <p:cNvSpPr txBox="1"/>
          <p:nvPr/>
        </p:nvSpPr>
        <p:spPr>
          <a:xfrm>
            <a:off x="619933" y="36238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DINAS KOMUNIKASI DAN INFORMATIKA</a:t>
            </a:r>
          </a:p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KABUPATEN REMBANG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85F7EF2-2D46-DC4F-BE56-E5C09C1EF477}"/>
              </a:ext>
            </a:extLst>
          </p:cNvPr>
          <p:cNvSpPr txBox="1"/>
          <p:nvPr/>
        </p:nvSpPr>
        <p:spPr>
          <a:xfrm>
            <a:off x="619933" y="1274742"/>
            <a:ext cx="6657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Poppins Black" panose="00000A00000000000000" pitchFamily="2" charset="0"/>
                <a:cs typeface="Poppins Black" panose="00000A00000000000000" pitchFamily="2" charset="0"/>
              </a:rPr>
              <a:t>SOSIALISASI KETENTUAN</a:t>
            </a:r>
          </a:p>
          <a:p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DI BIDANG CUKAI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225706E-280E-7A47-94CE-0F21E04EA4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3" y="3199757"/>
            <a:ext cx="5134824" cy="287855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D95F6E72-8799-714C-BD52-0685FE2EEA6C}"/>
              </a:ext>
            </a:extLst>
          </p:cNvPr>
          <p:cNvSpPr/>
          <p:nvPr/>
        </p:nvSpPr>
        <p:spPr>
          <a:xfrm>
            <a:off x="2417319" y="6106605"/>
            <a:ext cx="1535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TALKSHOW RADIO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47F136D2-60AD-8C44-9E39-69A49024343E}"/>
              </a:ext>
            </a:extLst>
          </p:cNvPr>
          <p:cNvSpPr/>
          <p:nvPr/>
        </p:nvSpPr>
        <p:spPr>
          <a:xfrm>
            <a:off x="7277525" y="6106604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SOSIALISASI TATAP MUKA (NGOPI GAYENG)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76" y="3199757"/>
            <a:ext cx="5086500" cy="28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ie 84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6" name="Pie 85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93" name="Cross 92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4" name="Cross 93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5" name="Cross 94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6" name="Cross 95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sp>
        <p:nvSpPr>
          <p:cNvPr id="40" name="Round Same Side Corner Rectangle 39">
            <a:extLst>
              <a:ext uri="{FF2B5EF4-FFF2-40B4-BE49-F238E27FC236}">
                <a16:creationId xmlns="" xmlns:a16="http://schemas.microsoft.com/office/drawing/2014/main" id="{48E1A82B-EA0C-D44B-91A5-5ECE0EC62057}"/>
              </a:ext>
            </a:extLst>
          </p:cNvPr>
          <p:cNvSpPr/>
          <p:nvPr/>
        </p:nvSpPr>
        <p:spPr>
          <a:xfrm rot="10800000">
            <a:off x="617906" y="5099457"/>
            <a:ext cx="10316382" cy="1284145"/>
          </a:xfrm>
          <a:prstGeom prst="round2SameRect">
            <a:avLst>
              <a:gd name="adj1" fmla="val 1873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4CE6C5A-84F2-5C40-9566-FDE70A50E2FE}"/>
              </a:ext>
            </a:extLst>
          </p:cNvPr>
          <p:cNvSpPr txBox="1"/>
          <p:nvPr/>
        </p:nvSpPr>
        <p:spPr>
          <a:xfrm>
            <a:off x="619933" y="36238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DINAS KOMUNIKASI DAN INFORMATIKA</a:t>
            </a:r>
          </a:p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KABUPATEN REMBANG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85F7EF2-2D46-DC4F-BE56-E5C09C1EF477}"/>
              </a:ext>
            </a:extLst>
          </p:cNvPr>
          <p:cNvSpPr txBox="1"/>
          <p:nvPr/>
        </p:nvSpPr>
        <p:spPr>
          <a:xfrm>
            <a:off x="619933" y="1274742"/>
            <a:ext cx="6657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Poppins Black" panose="00000A00000000000000" pitchFamily="2" charset="0"/>
                <a:cs typeface="Poppins Black" panose="00000A00000000000000" pitchFamily="2" charset="0"/>
              </a:rPr>
              <a:t>SOSIALISASI KETENTUAN</a:t>
            </a:r>
          </a:p>
          <a:p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DI BIDANG CUKAI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40C5988-F8D3-3D49-A9A7-E09C5D024D27}"/>
              </a:ext>
            </a:extLst>
          </p:cNvPr>
          <p:cNvSpPr/>
          <p:nvPr/>
        </p:nvSpPr>
        <p:spPr>
          <a:xfrm>
            <a:off x="617905" y="6106605"/>
            <a:ext cx="10316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IKLAN MEDIA CETAK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73CFAC-DFD6-474F-B07E-648BDC47A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8" y="3046118"/>
            <a:ext cx="2988681" cy="2941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1A788D-3532-2F41-AB46-F9AE63943E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 b="27102"/>
          <a:stretch/>
        </p:blipFill>
        <p:spPr>
          <a:xfrm>
            <a:off x="7603463" y="3066004"/>
            <a:ext cx="2959129" cy="293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D9380D-D033-D74B-9F11-241CB13E4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30" y="3046118"/>
            <a:ext cx="3600132" cy="29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ie 84"/>
          <p:cNvSpPr/>
          <p:nvPr/>
        </p:nvSpPr>
        <p:spPr>
          <a:xfrm rot="10800000">
            <a:off x="-731520" y="-731520"/>
            <a:ext cx="1463040" cy="146304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6" name="Pie 85"/>
          <p:cNvSpPr/>
          <p:nvPr/>
        </p:nvSpPr>
        <p:spPr>
          <a:xfrm rot="10800000">
            <a:off x="-619932" y="-619932"/>
            <a:ext cx="1239864" cy="1239864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 flipH="1">
            <a:off x="169039" y="5569653"/>
            <a:ext cx="205864" cy="1119248"/>
            <a:chOff x="134755" y="4618993"/>
            <a:chExt cx="385847" cy="2097797"/>
          </a:xfrm>
        </p:grpSpPr>
        <p:sp>
          <p:nvSpPr>
            <p:cNvPr id="93" name="Cross 92"/>
            <p:cNvSpPr/>
            <p:nvPr/>
          </p:nvSpPr>
          <p:spPr>
            <a:xfrm>
              <a:off x="134755" y="6335632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4" name="Cross 93"/>
            <p:cNvSpPr/>
            <p:nvPr/>
          </p:nvSpPr>
          <p:spPr>
            <a:xfrm>
              <a:off x="136318" y="5763419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5" name="Cross 94"/>
            <p:cNvSpPr/>
            <p:nvPr/>
          </p:nvSpPr>
          <p:spPr>
            <a:xfrm>
              <a:off x="137881" y="5191206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sp>
          <p:nvSpPr>
            <p:cNvPr id="96" name="Cross 95"/>
            <p:cNvSpPr/>
            <p:nvPr/>
          </p:nvSpPr>
          <p:spPr>
            <a:xfrm>
              <a:off x="139444" y="4618993"/>
              <a:ext cx="381158" cy="381158"/>
            </a:xfrm>
            <a:prstGeom prst="plus">
              <a:avLst>
                <a:gd name="adj" fmla="val 40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</p:grpSp>
      <p:sp>
        <p:nvSpPr>
          <p:cNvPr id="40" name="Round Same Side Corner Rectangle 39">
            <a:extLst>
              <a:ext uri="{FF2B5EF4-FFF2-40B4-BE49-F238E27FC236}">
                <a16:creationId xmlns="" xmlns:a16="http://schemas.microsoft.com/office/drawing/2014/main" id="{48E1A82B-EA0C-D44B-91A5-5ECE0EC62057}"/>
              </a:ext>
            </a:extLst>
          </p:cNvPr>
          <p:cNvSpPr/>
          <p:nvPr/>
        </p:nvSpPr>
        <p:spPr>
          <a:xfrm rot="10800000">
            <a:off x="617906" y="5099457"/>
            <a:ext cx="10316382" cy="1284145"/>
          </a:xfrm>
          <a:prstGeom prst="round2SameRect">
            <a:avLst>
              <a:gd name="adj1" fmla="val 1873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4CE6C5A-84F2-5C40-9566-FDE70A50E2FE}"/>
              </a:ext>
            </a:extLst>
          </p:cNvPr>
          <p:cNvSpPr txBox="1"/>
          <p:nvPr/>
        </p:nvSpPr>
        <p:spPr>
          <a:xfrm>
            <a:off x="619933" y="36238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DINAS KOMUNIKASI DAN INFORMATIKA</a:t>
            </a:r>
          </a:p>
          <a:p>
            <a:r>
              <a:rPr lang="en-US" sz="1200" b="1" dirty="0"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KABUPATEN REMBANG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85F7EF2-2D46-DC4F-BE56-E5C09C1EF477}"/>
              </a:ext>
            </a:extLst>
          </p:cNvPr>
          <p:cNvSpPr txBox="1"/>
          <p:nvPr/>
        </p:nvSpPr>
        <p:spPr>
          <a:xfrm>
            <a:off x="619933" y="1274742"/>
            <a:ext cx="6657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Poppins Black" panose="00000A00000000000000" pitchFamily="2" charset="0"/>
                <a:cs typeface="Poppins Black" panose="00000A00000000000000" pitchFamily="2" charset="0"/>
              </a:rPr>
              <a:t>SOSIALISASI KETENTUAN</a:t>
            </a:r>
          </a:p>
          <a:p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DI BIDANG CUKAI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40C5988-F8D3-3D49-A9A7-E09C5D024D27}"/>
              </a:ext>
            </a:extLst>
          </p:cNvPr>
          <p:cNvSpPr/>
          <p:nvPr/>
        </p:nvSpPr>
        <p:spPr>
          <a:xfrm>
            <a:off x="617905" y="6106605"/>
            <a:ext cx="10316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VIDEO IKLAN LAYANAN MASYARAKAT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96" y="2030719"/>
            <a:ext cx="2781551" cy="3633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2" y="2704525"/>
            <a:ext cx="4737678" cy="28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A8D08D"/>
      </a:accent2>
      <a:accent3>
        <a:srgbClr val="375623"/>
      </a:accent3>
      <a:accent4>
        <a:srgbClr val="53813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362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Poppins</vt:lpstr>
      <vt:lpstr>Poppins Black</vt:lpstr>
      <vt:lpstr>Poppins ExtraBold</vt:lpstr>
      <vt:lpstr>Poppins Light</vt:lpstr>
      <vt:lpstr>Poppins Medium</vt:lpstr>
      <vt:lpstr>Poppins SemiBold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Dony Dwiputera A</dc:creator>
  <cp:lastModifiedBy>Macmath</cp:lastModifiedBy>
  <cp:revision>290</cp:revision>
  <cp:lastPrinted>2022-06-03T05:48:59Z</cp:lastPrinted>
  <dcterms:created xsi:type="dcterms:W3CDTF">2021-08-17T08:44:57Z</dcterms:created>
  <dcterms:modified xsi:type="dcterms:W3CDTF">2022-06-03T05:58:05Z</dcterms:modified>
</cp:coreProperties>
</file>